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  <p:sldMasterId id="2147483723" r:id="rId4"/>
  </p:sldMasterIdLst>
  <p:notesMasterIdLst>
    <p:notesMasterId r:id="rId58"/>
  </p:notesMasterIdLst>
  <p:sldIdLst>
    <p:sldId id="274" r:id="rId5"/>
    <p:sldId id="379" r:id="rId6"/>
    <p:sldId id="380" r:id="rId7"/>
    <p:sldId id="381" r:id="rId8"/>
    <p:sldId id="336" r:id="rId9"/>
    <p:sldId id="337" r:id="rId10"/>
    <p:sldId id="338" r:id="rId11"/>
    <p:sldId id="339" r:id="rId12"/>
    <p:sldId id="340" r:id="rId13"/>
    <p:sldId id="341" r:id="rId14"/>
    <p:sldId id="349" r:id="rId15"/>
    <p:sldId id="353" r:id="rId16"/>
    <p:sldId id="383" r:id="rId17"/>
    <p:sldId id="382" r:id="rId18"/>
    <p:sldId id="352" r:id="rId19"/>
    <p:sldId id="358" r:id="rId20"/>
    <p:sldId id="384" r:id="rId21"/>
    <p:sldId id="286" r:id="rId22"/>
    <p:sldId id="385" r:id="rId23"/>
    <p:sldId id="386" r:id="rId24"/>
    <p:sldId id="357" r:id="rId25"/>
    <p:sldId id="343" r:id="rId26"/>
    <p:sldId id="344" r:id="rId27"/>
    <p:sldId id="290" r:id="rId28"/>
    <p:sldId id="356" r:id="rId29"/>
    <p:sldId id="306" r:id="rId30"/>
    <p:sldId id="376" r:id="rId31"/>
    <p:sldId id="275" r:id="rId32"/>
    <p:sldId id="307" r:id="rId33"/>
    <p:sldId id="304" r:id="rId34"/>
    <p:sldId id="267" r:id="rId35"/>
    <p:sldId id="325" r:id="rId36"/>
    <p:sldId id="387" r:id="rId37"/>
    <p:sldId id="301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328" r:id="rId47"/>
    <p:sldId id="330" r:id="rId48"/>
    <p:sldId id="359" r:id="rId49"/>
    <p:sldId id="365" r:id="rId50"/>
    <p:sldId id="281" r:id="rId51"/>
    <p:sldId id="364" r:id="rId52"/>
    <p:sldId id="363" r:id="rId53"/>
    <p:sldId id="354" r:id="rId54"/>
    <p:sldId id="355" r:id="rId55"/>
    <p:sldId id="375" r:id="rId56"/>
    <p:sldId id="303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3300"/>
    <a:srgbClr val="66CCFF"/>
    <a:srgbClr val="000000"/>
    <a:srgbClr val="660066"/>
    <a:srgbClr val="FF9900"/>
    <a:srgbClr val="9900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82961" autoAdjust="0"/>
  </p:normalViewPr>
  <p:slideViewPr>
    <p:cSldViewPr>
      <p:cViewPr varScale="1">
        <p:scale>
          <a:sx n="72" d="100"/>
          <a:sy n="72" d="100"/>
        </p:scale>
        <p:origin x="21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predicted_obs_chennai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bleaching_warning_outputs\time_series\HS%20time%20ser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8573928259019"/>
          <c:y val="5.5861734264349198E-2"/>
          <c:w val="0.71151137357830274"/>
          <c:h val="0.55620105977319145"/>
        </c:manualLayout>
      </c:layout>
      <c:scatterChart>
        <c:scatterStyle val="smoothMarker"/>
        <c:varyColors val="0"/>
        <c:ser>
          <c:idx val="0"/>
          <c:order val="0"/>
          <c:tx>
            <c:v>Obs</c:v>
          </c:tx>
          <c:marker>
            <c:symbol val="diamond"/>
            <c:size val="2"/>
          </c:marker>
          <c:xVal>
            <c:numRef>
              <c:f>'2000_2008'!$F$56447:$F$56469</c:f>
              <c:numCache>
                <c:formatCode>m/d/yyyy\ h:mm</c:formatCode>
                <c:ptCount val="23"/>
                <c:pt idx="0">
                  <c:v>38877.916666666664</c:v>
                </c:pt>
                <c:pt idx="1">
                  <c:v>38877.958333333343</c:v>
                </c:pt>
                <c:pt idx="2">
                  <c:v>38878</c:v>
                </c:pt>
                <c:pt idx="3">
                  <c:v>38878.041666666584</c:v>
                </c:pt>
                <c:pt idx="4">
                  <c:v>38878.083333333336</c:v>
                </c:pt>
                <c:pt idx="5">
                  <c:v>38878.124999999993</c:v>
                </c:pt>
                <c:pt idx="6">
                  <c:v>38878.166666666584</c:v>
                </c:pt>
                <c:pt idx="7">
                  <c:v>38878.208333333336</c:v>
                </c:pt>
                <c:pt idx="8">
                  <c:v>38878.25</c:v>
                </c:pt>
                <c:pt idx="9">
                  <c:v>38878.291666666388</c:v>
                </c:pt>
                <c:pt idx="10">
                  <c:v>38878.333333333336</c:v>
                </c:pt>
                <c:pt idx="11">
                  <c:v>38878.375</c:v>
                </c:pt>
                <c:pt idx="12">
                  <c:v>38878.416666666664</c:v>
                </c:pt>
                <c:pt idx="13">
                  <c:v>38878.458333333343</c:v>
                </c:pt>
                <c:pt idx="14">
                  <c:v>38878.5</c:v>
                </c:pt>
                <c:pt idx="15">
                  <c:v>38878.541666666584</c:v>
                </c:pt>
                <c:pt idx="16">
                  <c:v>38878.583333333336</c:v>
                </c:pt>
                <c:pt idx="17">
                  <c:v>38878.624999999993</c:v>
                </c:pt>
                <c:pt idx="18">
                  <c:v>38878.666666666584</c:v>
                </c:pt>
                <c:pt idx="19">
                  <c:v>38878.708333333336</c:v>
                </c:pt>
                <c:pt idx="20">
                  <c:v>38878.75</c:v>
                </c:pt>
                <c:pt idx="21">
                  <c:v>38878.791666666388</c:v>
                </c:pt>
                <c:pt idx="22">
                  <c:v>38878.833333333336</c:v>
                </c:pt>
              </c:numCache>
            </c:numRef>
          </c:xVal>
          <c:yVal>
            <c:numRef>
              <c:f>'2000_2008'!$C$56447:$C$56469</c:f>
              <c:numCache>
                <c:formatCode>0.00</c:formatCode>
                <c:ptCount val="23"/>
                <c:pt idx="0">
                  <c:v>0.37000000000000038</c:v>
                </c:pt>
                <c:pt idx="1">
                  <c:v>0.22000000000000014</c:v>
                </c:pt>
                <c:pt idx="2">
                  <c:v>9.0000000000000066E-2</c:v>
                </c:pt>
                <c:pt idx="3">
                  <c:v>9.0000000000000066E-2</c:v>
                </c:pt>
                <c:pt idx="4">
                  <c:v>0.17</c:v>
                </c:pt>
                <c:pt idx="5">
                  <c:v>0.33000000000000151</c:v>
                </c:pt>
                <c:pt idx="6">
                  <c:v>0.53</c:v>
                </c:pt>
                <c:pt idx="7">
                  <c:v>0.75000000000000244</c:v>
                </c:pt>
                <c:pt idx="8">
                  <c:v>0.89000000000000068</c:v>
                </c:pt>
                <c:pt idx="9">
                  <c:v>1.04</c:v>
                </c:pt>
                <c:pt idx="10">
                  <c:v>4</c:v>
                </c:pt>
                <c:pt idx="11">
                  <c:v>0.91</c:v>
                </c:pt>
                <c:pt idx="12">
                  <c:v>0.71000000000000063</c:v>
                </c:pt>
                <c:pt idx="13">
                  <c:v>0.53</c:v>
                </c:pt>
                <c:pt idx="14">
                  <c:v>0.37000000000000038</c:v>
                </c:pt>
                <c:pt idx="15">
                  <c:v>0.29000000000000031</c:v>
                </c:pt>
                <c:pt idx="16">
                  <c:v>0.25</c:v>
                </c:pt>
                <c:pt idx="17">
                  <c:v>0.33000000000000151</c:v>
                </c:pt>
                <c:pt idx="18">
                  <c:v>0.47000000000000008</c:v>
                </c:pt>
                <c:pt idx="19">
                  <c:v>0.61000000000000065</c:v>
                </c:pt>
                <c:pt idx="20">
                  <c:v>0.73000000000000065</c:v>
                </c:pt>
                <c:pt idx="21">
                  <c:v>0.8</c:v>
                </c:pt>
                <c:pt idx="22">
                  <c:v>0.76000000000000256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034-491A-A4F0-4FA182503E9A}"/>
            </c:ext>
          </c:extLst>
        </c:ser>
        <c:ser>
          <c:idx val="1"/>
          <c:order val="1"/>
          <c:tx>
            <c:v>Prd</c:v>
          </c:tx>
          <c:marker>
            <c:symbol val="square"/>
            <c:size val="2"/>
          </c:marker>
          <c:xVal>
            <c:numRef>
              <c:f>'2000_2008'!$F$56447:$F$56469</c:f>
              <c:numCache>
                <c:formatCode>m/d/yyyy\ h:mm</c:formatCode>
                <c:ptCount val="23"/>
                <c:pt idx="0">
                  <c:v>38877.916666666664</c:v>
                </c:pt>
                <c:pt idx="1">
                  <c:v>38877.958333333343</c:v>
                </c:pt>
                <c:pt idx="2">
                  <c:v>38878</c:v>
                </c:pt>
                <c:pt idx="3">
                  <c:v>38878.041666666584</c:v>
                </c:pt>
                <c:pt idx="4">
                  <c:v>38878.083333333336</c:v>
                </c:pt>
                <c:pt idx="5">
                  <c:v>38878.124999999993</c:v>
                </c:pt>
                <c:pt idx="6">
                  <c:v>38878.166666666584</c:v>
                </c:pt>
                <c:pt idx="7">
                  <c:v>38878.208333333336</c:v>
                </c:pt>
                <c:pt idx="8">
                  <c:v>38878.25</c:v>
                </c:pt>
                <c:pt idx="9">
                  <c:v>38878.291666666388</c:v>
                </c:pt>
                <c:pt idx="10">
                  <c:v>38878.333333333336</c:v>
                </c:pt>
                <c:pt idx="11">
                  <c:v>38878.375</c:v>
                </c:pt>
                <c:pt idx="12">
                  <c:v>38878.416666666664</c:v>
                </c:pt>
                <c:pt idx="13">
                  <c:v>38878.458333333343</c:v>
                </c:pt>
                <c:pt idx="14">
                  <c:v>38878.5</c:v>
                </c:pt>
                <c:pt idx="15">
                  <c:v>38878.541666666584</c:v>
                </c:pt>
                <c:pt idx="16">
                  <c:v>38878.583333333336</c:v>
                </c:pt>
                <c:pt idx="17">
                  <c:v>38878.624999999993</c:v>
                </c:pt>
                <c:pt idx="18">
                  <c:v>38878.666666666584</c:v>
                </c:pt>
                <c:pt idx="19">
                  <c:v>38878.708333333336</c:v>
                </c:pt>
                <c:pt idx="20">
                  <c:v>38878.75</c:v>
                </c:pt>
                <c:pt idx="21">
                  <c:v>38878.791666666388</c:v>
                </c:pt>
                <c:pt idx="22">
                  <c:v>38878.833333333336</c:v>
                </c:pt>
              </c:numCache>
            </c:numRef>
          </c:xVal>
          <c:yVal>
            <c:numRef>
              <c:f>'2000_2008'!$D$56447:$D$56469</c:f>
              <c:numCache>
                <c:formatCode>0.00</c:formatCode>
                <c:ptCount val="23"/>
                <c:pt idx="0">
                  <c:v>0.51183299999999732</c:v>
                </c:pt>
                <c:pt idx="1">
                  <c:v>0.33919500000000002</c:v>
                </c:pt>
                <c:pt idx="2">
                  <c:v>0.22864600000000024</c:v>
                </c:pt>
                <c:pt idx="3">
                  <c:v>0.20901600000000073</c:v>
                </c:pt>
                <c:pt idx="4">
                  <c:v>0.28467100000000001</c:v>
                </c:pt>
                <c:pt idx="5">
                  <c:v>0.4428170000000004</c:v>
                </c:pt>
                <c:pt idx="6">
                  <c:v>0.65035699999999996</c:v>
                </c:pt>
                <c:pt idx="7">
                  <c:v>0.85920399999999997</c:v>
                </c:pt>
                <c:pt idx="8">
                  <c:v>1.0232399999999953</c:v>
                </c:pt>
                <c:pt idx="9">
                  <c:v>1.10761</c:v>
                </c:pt>
                <c:pt idx="10">
                  <c:v>1.0933599999999999</c:v>
                </c:pt>
                <c:pt idx="11">
                  <c:v>0.98480500000000004</c:v>
                </c:pt>
                <c:pt idx="12">
                  <c:v>0.81286000000000003</c:v>
                </c:pt>
                <c:pt idx="13">
                  <c:v>0.62836000000000003</c:v>
                </c:pt>
                <c:pt idx="14">
                  <c:v>0.48251800000000117</c:v>
                </c:pt>
                <c:pt idx="15">
                  <c:v>0.40556500000000001</c:v>
                </c:pt>
                <c:pt idx="16">
                  <c:v>0.405748</c:v>
                </c:pt>
                <c:pt idx="17">
                  <c:v>0.47944700000000001</c:v>
                </c:pt>
                <c:pt idx="18">
                  <c:v>0.60839299999999996</c:v>
                </c:pt>
                <c:pt idx="19">
                  <c:v>0.75568100000000304</c:v>
                </c:pt>
                <c:pt idx="20">
                  <c:v>0.87685600000000063</c:v>
                </c:pt>
                <c:pt idx="21">
                  <c:v>0.93447599999999997</c:v>
                </c:pt>
                <c:pt idx="22">
                  <c:v>0.907389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034-491A-A4F0-4FA182503E9A}"/>
            </c:ext>
          </c:extLst>
        </c:ser>
        <c:ser>
          <c:idx val="2"/>
          <c:order val="2"/>
          <c:tx>
            <c:v>res</c:v>
          </c:tx>
          <c:marker>
            <c:symbol val="triangle"/>
            <c:size val="2"/>
          </c:marker>
          <c:xVal>
            <c:numRef>
              <c:f>'2000_2008'!$F$56447:$F$56469</c:f>
              <c:numCache>
                <c:formatCode>m/d/yyyy\ h:mm</c:formatCode>
                <c:ptCount val="23"/>
                <c:pt idx="0">
                  <c:v>38877.916666666664</c:v>
                </c:pt>
                <c:pt idx="1">
                  <c:v>38877.958333333343</c:v>
                </c:pt>
                <c:pt idx="2">
                  <c:v>38878</c:v>
                </c:pt>
                <c:pt idx="3">
                  <c:v>38878.041666666584</c:v>
                </c:pt>
                <c:pt idx="4">
                  <c:v>38878.083333333336</c:v>
                </c:pt>
                <c:pt idx="5">
                  <c:v>38878.124999999993</c:v>
                </c:pt>
                <c:pt idx="6">
                  <c:v>38878.166666666584</c:v>
                </c:pt>
                <c:pt idx="7">
                  <c:v>38878.208333333336</c:v>
                </c:pt>
                <c:pt idx="8">
                  <c:v>38878.25</c:v>
                </c:pt>
                <c:pt idx="9">
                  <c:v>38878.291666666388</c:v>
                </c:pt>
                <c:pt idx="10">
                  <c:v>38878.333333333336</c:v>
                </c:pt>
                <c:pt idx="11">
                  <c:v>38878.375</c:v>
                </c:pt>
                <c:pt idx="12">
                  <c:v>38878.416666666664</c:v>
                </c:pt>
                <c:pt idx="13">
                  <c:v>38878.458333333343</c:v>
                </c:pt>
                <c:pt idx="14">
                  <c:v>38878.5</c:v>
                </c:pt>
                <c:pt idx="15">
                  <c:v>38878.541666666584</c:v>
                </c:pt>
                <c:pt idx="16">
                  <c:v>38878.583333333336</c:v>
                </c:pt>
                <c:pt idx="17">
                  <c:v>38878.624999999993</c:v>
                </c:pt>
                <c:pt idx="18">
                  <c:v>38878.666666666584</c:v>
                </c:pt>
                <c:pt idx="19">
                  <c:v>38878.708333333336</c:v>
                </c:pt>
                <c:pt idx="20">
                  <c:v>38878.75</c:v>
                </c:pt>
                <c:pt idx="21">
                  <c:v>38878.791666666388</c:v>
                </c:pt>
                <c:pt idx="22">
                  <c:v>38878.833333333336</c:v>
                </c:pt>
              </c:numCache>
            </c:numRef>
          </c:xVal>
          <c:yVal>
            <c:numRef>
              <c:f>'2000_2008'!$E$56447:$E$56469</c:f>
              <c:numCache>
                <c:formatCode>0.0000</c:formatCode>
                <c:ptCount val="23"/>
                <c:pt idx="0">
                  <c:v>-0.14183299999999999</c:v>
                </c:pt>
                <c:pt idx="1">
                  <c:v>-0.11919500000000054</c:v>
                </c:pt>
                <c:pt idx="2">
                  <c:v>-0.13864599999999999</c:v>
                </c:pt>
                <c:pt idx="3">
                  <c:v>-0.11901600000000016</c:v>
                </c:pt>
                <c:pt idx="4">
                  <c:v>-0.11467100000000013</c:v>
                </c:pt>
                <c:pt idx="5">
                  <c:v>-0.11281699999999995</c:v>
                </c:pt>
                <c:pt idx="6">
                  <c:v>-0.12035700000000001</c:v>
                </c:pt>
                <c:pt idx="7">
                  <c:v>-0.10920400000000047</c:v>
                </c:pt>
                <c:pt idx="8">
                  <c:v>-0.13323599999999999</c:v>
                </c:pt>
                <c:pt idx="9">
                  <c:v>-6.7614600000000108E-2</c:v>
                </c:pt>
                <c:pt idx="10">
                  <c:v>2.9066399999999977</c:v>
                </c:pt>
                <c:pt idx="11">
                  <c:v>-7.4804500000000121E-2</c:v>
                </c:pt>
                <c:pt idx="12">
                  <c:v>-0.10285999999999958</c:v>
                </c:pt>
                <c:pt idx="13">
                  <c:v>-9.8360100000000047E-2</c:v>
                </c:pt>
                <c:pt idx="14">
                  <c:v>-0.11251800000000001</c:v>
                </c:pt>
                <c:pt idx="15">
                  <c:v>-0.11556500000000038</c:v>
                </c:pt>
                <c:pt idx="16">
                  <c:v>-0.15574800000000108</c:v>
                </c:pt>
                <c:pt idx="17">
                  <c:v>-0.14944700000000108</c:v>
                </c:pt>
                <c:pt idx="18">
                  <c:v>-0.13839299999999999</c:v>
                </c:pt>
                <c:pt idx="19">
                  <c:v>-0.145681</c:v>
                </c:pt>
                <c:pt idx="20">
                  <c:v>-0.14685599999999999</c:v>
                </c:pt>
                <c:pt idx="21">
                  <c:v>-0.13447600000000001</c:v>
                </c:pt>
                <c:pt idx="22">
                  <c:v>-0.14738899999999999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034-491A-A4F0-4FA182503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45600"/>
        <c:axId val="65947136"/>
      </c:scatterChart>
      <c:valAx>
        <c:axId val="65945600"/>
        <c:scaling>
          <c:orientation val="minMax"/>
        </c:scaling>
        <c:delete val="0"/>
        <c:axPos val="b"/>
        <c:numFmt formatCode="m/d/yyyy\ h:mm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5947136"/>
        <c:crosses val="autoZero"/>
        <c:crossBetween val="midCat"/>
      </c:valAx>
      <c:valAx>
        <c:axId val="65947136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659456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754388945890569"/>
          <c:y val="0.10393289634485058"/>
          <c:w val="0.15833480375818809"/>
          <c:h val="0.329924548613373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93791998459053"/>
          <c:y val="3.3043213348331456E-2"/>
          <c:w val="0.85234983430445144"/>
          <c:h val="0.67507779889592068"/>
        </c:manualLayout>
      </c:layout>
      <c:lineChart>
        <c:grouping val="standard"/>
        <c:varyColors val="0"/>
        <c:ser>
          <c:idx val="0"/>
          <c:order val="0"/>
          <c:tx>
            <c:strRef>
              <c:f>ALL_TS!$B$2</c:f>
              <c:strCache>
                <c:ptCount val="1"/>
                <c:pt idx="0">
                  <c:v>Andaman</c:v>
                </c:pt>
              </c:strCache>
            </c:strRef>
          </c:tx>
          <c:marker>
            <c:symbol val="none"/>
          </c:marker>
          <c:cat>
            <c:numRef>
              <c:f>ALL_TS!$A$3:$A$1032</c:f>
              <c:numCache>
                <c:formatCode>dd/mmm/yy</c:formatCode>
                <c:ptCount val="1030"/>
                <c:pt idx="0">
                  <c:v>40180</c:v>
                </c:pt>
                <c:pt idx="1">
                  <c:v>40187</c:v>
                </c:pt>
                <c:pt idx="2">
                  <c:v>40194</c:v>
                </c:pt>
                <c:pt idx="3">
                  <c:v>40201</c:v>
                </c:pt>
                <c:pt idx="4">
                  <c:v>40208</c:v>
                </c:pt>
                <c:pt idx="5">
                  <c:v>40215</c:v>
                </c:pt>
                <c:pt idx="6">
                  <c:v>40222</c:v>
                </c:pt>
                <c:pt idx="7">
                  <c:v>40229</c:v>
                </c:pt>
                <c:pt idx="8">
                  <c:v>40236</c:v>
                </c:pt>
                <c:pt idx="9">
                  <c:v>40243</c:v>
                </c:pt>
                <c:pt idx="10">
                  <c:v>40250</c:v>
                </c:pt>
                <c:pt idx="11">
                  <c:v>40257</c:v>
                </c:pt>
                <c:pt idx="12">
                  <c:v>40264</c:v>
                </c:pt>
                <c:pt idx="13">
                  <c:v>40271</c:v>
                </c:pt>
                <c:pt idx="14">
                  <c:v>40278</c:v>
                </c:pt>
                <c:pt idx="15">
                  <c:v>40285</c:v>
                </c:pt>
                <c:pt idx="16">
                  <c:v>40292</c:v>
                </c:pt>
                <c:pt idx="17">
                  <c:v>40299</c:v>
                </c:pt>
                <c:pt idx="18">
                  <c:v>40306</c:v>
                </c:pt>
                <c:pt idx="19">
                  <c:v>40313</c:v>
                </c:pt>
                <c:pt idx="20">
                  <c:v>40320</c:v>
                </c:pt>
                <c:pt idx="21">
                  <c:v>40327</c:v>
                </c:pt>
                <c:pt idx="22">
                  <c:v>40334</c:v>
                </c:pt>
                <c:pt idx="23">
                  <c:v>40341</c:v>
                </c:pt>
                <c:pt idx="24">
                  <c:v>40348</c:v>
                </c:pt>
                <c:pt idx="25">
                  <c:v>40355</c:v>
                </c:pt>
                <c:pt idx="26">
                  <c:v>40362</c:v>
                </c:pt>
                <c:pt idx="27">
                  <c:v>40369</c:v>
                </c:pt>
                <c:pt idx="28">
                  <c:v>40376</c:v>
                </c:pt>
                <c:pt idx="29">
                  <c:v>40383</c:v>
                </c:pt>
                <c:pt idx="30">
                  <c:v>40390</c:v>
                </c:pt>
                <c:pt idx="31">
                  <c:v>40397</c:v>
                </c:pt>
                <c:pt idx="32">
                  <c:v>40404</c:v>
                </c:pt>
                <c:pt idx="33">
                  <c:v>40411</c:v>
                </c:pt>
                <c:pt idx="34">
                  <c:v>40418</c:v>
                </c:pt>
                <c:pt idx="35">
                  <c:v>40425</c:v>
                </c:pt>
                <c:pt idx="36">
                  <c:v>40432</c:v>
                </c:pt>
                <c:pt idx="37">
                  <c:v>40439</c:v>
                </c:pt>
                <c:pt idx="38">
                  <c:v>40446</c:v>
                </c:pt>
                <c:pt idx="39">
                  <c:v>40453</c:v>
                </c:pt>
                <c:pt idx="40">
                  <c:v>40460</c:v>
                </c:pt>
                <c:pt idx="41">
                  <c:v>40467</c:v>
                </c:pt>
                <c:pt idx="42">
                  <c:v>40474</c:v>
                </c:pt>
                <c:pt idx="43">
                  <c:v>40546</c:v>
                </c:pt>
                <c:pt idx="44">
                  <c:v>40549</c:v>
                </c:pt>
                <c:pt idx="45">
                  <c:v>40552</c:v>
                </c:pt>
                <c:pt idx="46">
                  <c:v>40555</c:v>
                </c:pt>
                <c:pt idx="47">
                  <c:v>40558</c:v>
                </c:pt>
                <c:pt idx="48">
                  <c:v>40561</c:v>
                </c:pt>
                <c:pt idx="49">
                  <c:v>40564</c:v>
                </c:pt>
                <c:pt idx="50">
                  <c:v>40567</c:v>
                </c:pt>
                <c:pt idx="51">
                  <c:v>40570</c:v>
                </c:pt>
                <c:pt idx="52">
                  <c:v>40573</c:v>
                </c:pt>
                <c:pt idx="53">
                  <c:v>40576</c:v>
                </c:pt>
                <c:pt idx="54">
                  <c:v>40579</c:v>
                </c:pt>
                <c:pt idx="55">
                  <c:v>40582</c:v>
                </c:pt>
                <c:pt idx="56">
                  <c:v>40585</c:v>
                </c:pt>
                <c:pt idx="57">
                  <c:v>40588</c:v>
                </c:pt>
                <c:pt idx="58">
                  <c:v>40591</c:v>
                </c:pt>
                <c:pt idx="59">
                  <c:v>40594</c:v>
                </c:pt>
                <c:pt idx="60">
                  <c:v>40597</c:v>
                </c:pt>
                <c:pt idx="61">
                  <c:v>40600</c:v>
                </c:pt>
                <c:pt idx="62">
                  <c:v>40603</c:v>
                </c:pt>
                <c:pt idx="63">
                  <c:v>40606</c:v>
                </c:pt>
                <c:pt idx="64">
                  <c:v>40609</c:v>
                </c:pt>
                <c:pt idx="65">
                  <c:v>40612</c:v>
                </c:pt>
                <c:pt idx="66">
                  <c:v>40615</c:v>
                </c:pt>
                <c:pt idx="67">
                  <c:v>40618</c:v>
                </c:pt>
                <c:pt idx="68">
                  <c:v>40621</c:v>
                </c:pt>
                <c:pt idx="69">
                  <c:v>40624</c:v>
                </c:pt>
                <c:pt idx="70">
                  <c:v>40627</c:v>
                </c:pt>
                <c:pt idx="71">
                  <c:v>40630</c:v>
                </c:pt>
                <c:pt idx="72">
                  <c:v>40633</c:v>
                </c:pt>
                <c:pt idx="73">
                  <c:v>40636</c:v>
                </c:pt>
                <c:pt idx="74">
                  <c:v>40639</c:v>
                </c:pt>
                <c:pt idx="75">
                  <c:v>40642</c:v>
                </c:pt>
                <c:pt idx="76">
                  <c:v>40645</c:v>
                </c:pt>
                <c:pt idx="77">
                  <c:v>40648</c:v>
                </c:pt>
                <c:pt idx="78">
                  <c:v>40651</c:v>
                </c:pt>
                <c:pt idx="79">
                  <c:v>40654</c:v>
                </c:pt>
                <c:pt idx="80">
                  <c:v>40657</c:v>
                </c:pt>
                <c:pt idx="81">
                  <c:v>40660</c:v>
                </c:pt>
                <c:pt idx="82">
                  <c:v>40663</c:v>
                </c:pt>
                <c:pt idx="83">
                  <c:v>40666</c:v>
                </c:pt>
                <c:pt idx="84">
                  <c:v>40669</c:v>
                </c:pt>
                <c:pt idx="85">
                  <c:v>40672</c:v>
                </c:pt>
                <c:pt idx="86">
                  <c:v>40675</c:v>
                </c:pt>
                <c:pt idx="87">
                  <c:v>40678</c:v>
                </c:pt>
                <c:pt idx="88">
                  <c:v>40681</c:v>
                </c:pt>
                <c:pt idx="89">
                  <c:v>40684</c:v>
                </c:pt>
                <c:pt idx="90">
                  <c:v>40687</c:v>
                </c:pt>
                <c:pt idx="91">
                  <c:v>40690</c:v>
                </c:pt>
                <c:pt idx="92">
                  <c:v>40693</c:v>
                </c:pt>
                <c:pt idx="93">
                  <c:v>40696</c:v>
                </c:pt>
                <c:pt idx="94">
                  <c:v>40699</c:v>
                </c:pt>
                <c:pt idx="95">
                  <c:v>40702</c:v>
                </c:pt>
                <c:pt idx="96">
                  <c:v>40705</c:v>
                </c:pt>
                <c:pt idx="97">
                  <c:v>40708</c:v>
                </c:pt>
                <c:pt idx="98">
                  <c:v>40711</c:v>
                </c:pt>
                <c:pt idx="99">
                  <c:v>40714</c:v>
                </c:pt>
                <c:pt idx="100">
                  <c:v>40717</c:v>
                </c:pt>
                <c:pt idx="101">
                  <c:v>40720</c:v>
                </c:pt>
                <c:pt idx="102">
                  <c:v>40723</c:v>
                </c:pt>
                <c:pt idx="103">
                  <c:v>40726</c:v>
                </c:pt>
                <c:pt idx="104">
                  <c:v>40729</c:v>
                </c:pt>
                <c:pt idx="105">
                  <c:v>40732</c:v>
                </c:pt>
                <c:pt idx="106">
                  <c:v>40735</c:v>
                </c:pt>
                <c:pt idx="107">
                  <c:v>40738</c:v>
                </c:pt>
                <c:pt idx="108">
                  <c:v>40741</c:v>
                </c:pt>
                <c:pt idx="109">
                  <c:v>40744</c:v>
                </c:pt>
                <c:pt idx="110">
                  <c:v>40747</c:v>
                </c:pt>
                <c:pt idx="111">
                  <c:v>40750</c:v>
                </c:pt>
                <c:pt idx="112">
                  <c:v>40753</c:v>
                </c:pt>
                <c:pt idx="113">
                  <c:v>40756</c:v>
                </c:pt>
                <c:pt idx="114">
                  <c:v>40759</c:v>
                </c:pt>
                <c:pt idx="115">
                  <c:v>40762</c:v>
                </c:pt>
                <c:pt idx="116">
                  <c:v>40765</c:v>
                </c:pt>
                <c:pt idx="117">
                  <c:v>40768</c:v>
                </c:pt>
                <c:pt idx="118">
                  <c:v>40771</c:v>
                </c:pt>
                <c:pt idx="119">
                  <c:v>40774</c:v>
                </c:pt>
                <c:pt idx="120">
                  <c:v>40777</c:v>
                </c:pt>
                <c:pt idx="121">
                  <c:v>40780</c:v>
                </c:pt>
                <c:pt idx="122">
                  <c:v>40783</c:v>
                </c:pt>
                <c:pt idx="123">
                  <c:v>40786</c:v>
                </c:pt>
                <c:pt idx="124">
                  <c:v>40789</c:v>
                </c:pt>
                <c:pt idx="125">
                  <c:v>40792</c:v>
                </c:pt>
                <c:pt idx="126">
                  <c:v>40795</c:v>
                </c:pt>
                <c:pt idx="127">
                  <c:v>40798</c:v>
                </c:pt>
                <c:pt idx="128">
                  <c:v>40801</c:v>
                </c:pt>
                <c:pt idx="129">
                  <c:v>40804</c:v>
                </c:pt>
                <c:pt idx="130">
                  <c:v>40807</c:v>
                </c:pt>
                <c:pt idx="131">
                  <c:v>40810</c:v>
                </c:pt>
                <c:pt idx="132">
                  <c:v>40813</c:v>
                </c:pt>
                <c:pt idx="133">
                  <c:v>40816</c:v>
                </c:pt>
                <c:pt idx="134">
                  <c:v>40819</c:v>
                </c:pt>
                <c:pt idx="135">
                  <c:v>40822</c:v>
                </c:pt>
                <c:pt idx="136">
                  <c:v>40825</c:v>
                </c:pt>
                <c:pt idx="137">
                  <c:v>40828</c:v>
                </c:pt>
                <c:pt idx="138">
                  <c:v>40831</c:v>
                </c:pt>
                <c:pt idx="139">
                  <c:v>40834</c:v>
                </c:pt>
                <c:pt idx="140">
                  <c:v>40837</c:v>
                </c:pt>
                <c:pt idx="141">
                  <c:v>40840</c:v>
                </c:pt>
                <c:pt idx="142">
                  <c:v>40843</c:v>
                </c:pt>
                <c:pt idx="143">
                  <c:v>40846</c:v>
                </c:pt>
                <c:pt idx="144">
                  <c:v>40849</c:v>
                </c:pt>
                <c:pt idx="145">
                  <c:v>40852</c:v>
                </c:pt>
                <c:pt idx="146">
                  <c:v>40855</c:v>
                </c:pt>
                <c:pt idx="147">
                  <c:v>40858</c:v>
                </c:pt>
                <c:pt idx="148">
                  <c:v>40861</c:v>
                </c:pt>
                <c:pt idx="149">
                  <c:v>40864</c:v>
                </c:pt>
                <c:pt idx="150">
                  <c:v>40867</c:v>
                </c:pt>
                <c:pt idx="151">
                  <c:v>40870</c:v>
                </c:pt>
                <c:pt idx="152">
                  <c:v>40873</c:v>
                </c:pt>
                <c:pt idx="153">
                  <c:v>40876</c:v>
                </c:pt>
                <c:pt idx="154">
                  <c:v>40879</c:v>
                </c:pt>
                <c:pt idx="155">
                  <c:v>40882</c:v>
                </c:pt>
                <c:pt idx="156">
                  <c:v>40885</c:v>
                </c:pt>
                <c:pt idx="157">
                  <c:v>40888</c:v>
                </c:pt>
                <c:pt idx="158">
                  <c:v>40891</c:v>
                </c:pt>
                <c:pt idx="159">
                  <c:v>40894</c:v>
                </c:pt>
                <c:pt idx="160">
                  <c:v>40897</c:v>
                </c:pt>
                <c:pt idx="161">
                  <c:v>40900</c:v>
                </c:pt>
                <c:pt idx="162">
                  <c:v>40903</c:v>
                </c:pt>
                <c:pt idx="163">
                  <c:v>40906</c:v>
                </c:pt>
                <c:pt idx="164">
                  <c:v>40909</c:v>
                </c:pt>
                <c:pt idx="165">
                  <c:v>40912</c:v>
                </c:pt>
                <c:pt idx="166">
                  <c:v>40915</c:v>
                </c:pt>
                <c:pt idx="167">
                  <c:v>40918</c:v>
                </c:pt>
                <c:pt idx="168">
                  <c:v>40921</c:v>
                </c:pt>
                <c:pt idx="169">
                  <c:v>40924</c:v>
                </c:pt>
                <c:pt idx="170">
                  <c:v>40927</c:v>
                </c:pt>
                <c:pt idx="171">
                  <c:v>40930</c:v>
                </c:pt>
                <c:pt idx="172">
                  <c:v>40933</c:v>
                </c:pt>
                <c:pt idx="173">
                  <c:v>40936</c:v>
                </c:pt>
                <c:pt idx="174">
                  <c:v>40939</c:v>
                </c:pt>
                <c:pt idx="175">
                  <c:v>40942</c:v>
                </c:pt>
                <c:pt idx="176">
                  <c:v>40945</c:v>
                </c:pt>
                <c:pt idx="177">
                  <c:v>40948</c:v>
                </c:pt>
                <c:pt idx="178">
                  <c:v>40951</c:v>
                </c:pt>
                <c:pt idx="179">
                  <c:v>40954</c:v>
                </c:pt>
                <c:pt idx="180">
                  <c:v>40957</c:v>
                </c:pt>
                <c:pt idx="181">
                  <c:v>40960</c:v>
                </c:pt>
                <c:pt idx="182">
                  <c:v>40963</c:v>
                </c:pt>
                <c:pt idx="183">
                  <c:v>40966</c:v>
                </c:pt>
                <c:pt idx="184">
                  <c:v>40969</c:v>
                </c:pt>
                <c:pt idx="185">
                  <c:v>40972</c:v>
                </c:pt>
                <c:pt idx="186">
                  <c:v>40975</c:v>
                </c:pt>
                <c:pt idx="187">
                  <c:v>40978</c:v>
                </c:pt>
                <c:pt idx="188">
                  <c:v>40981</c:v>
                </c:pt>
                <c:pt idx="189">
                  <c:v>40984</c:v>
                </c:pt>
                <c:pt idx="190">
                  <c:v>40987</c:v>
                </c:pt>
                <c:pt idx="191">
                  <c:v>40990</c:v>
                </c:pt>
                <c:pt idx="192">
                  <c:v>40993</c:v>
                </c:pt>
                <c:pt idx="193">
                  <c:v>40996</c:v>
                </c:pt>
                <c:pt idx="194">
                  <c:v>40999</c:v>
                </c:pt>
                <c:pt idx="195">
                  <c:v>41002</c:v>
                </c:pt>
                <c:pt idx="196">
                  <c:v>41005</c:v>
                </c:pt>
                <c:pt idx="197">
                  <c:v>41008</c:v>
                </c:pt>
                <c:pt idx="198">
                  <c:v>41011</c:v>
                </c:pt>
                <c:pt idx="199">
                  <c:v>41014</c:v>
                </c:pt>
                <c:pt idx="200">
                  <c:v>41017</c:v>
                </c:pt>
                <c:pt idx="201">
                  <c:v>41020</c:v>
                </c:pt>
                <c:pt idx="202">
                  <c:v>41023</c:v>
                </c:pt>
                <c:pt idx="203">
                  <c:v>41026</c:v>
                </c:pt>
                <c:pt idx="204">
                  <c:v>41029</c:v>
                </c:pt>
                <c:pt idx="205">
                  <c:v>41032</c:v>
                </c:pt>
                <c:pt idx="206">
                  <c:v>41035</c:v>
                </c:pt>
                <c:pt idx="207">
                  <c:v>41038</c:v>
                </c:pt>
                <c:pt idx="208">
                  <c:v>41041</c:v>
                </c:pt>
                <c:pt idx="209">
                  <c:v>41044</c:v>
                </c:pt>
                <c:pt idx="210">
                  <c:v>41047</c:v>
                </c:pt>
                <c:pt idx="211">
                  <c:v>41050</c:v>
                </c:pt>
                <c:pt idx="212">
                  <c:v>41053</c:v>
                </c:pt>
                <c:pt idx="213">
                  <c:v>41056</c:v>
                </c:pt>
                <c:pt idx="214">
                  <c:v>41059</c:v>
                </c:pt>
                <c:pt idx="215">
                  <c:v>41062</c:v>
                </c:pt>
                <c:pt idx="216">
                  <c:v>41065</c:v>
                </c:pt>
                <c:pt idx="217">
                  <c:v>41068</c:v>
                </c:pt>
                <c:pt idx="218">
                  <c:v>41071</c:v>
                </c:pt>
                <c:pt idx="219">
                  <c:v>41074</c:v>
                </c:pt>
                <c:pt idx="220">
                  <c:v>41077</c:v>
                </c:pt>
                <c:pt idx="221">
                  <c:v>41080</c:v>
                </c:pt>
                <c:pt idx="222">
                  <c:v>41083</c:v>
                </c:pt>
                <c:pt idx="223">
                  <c:v>41086</c:v>
                </c:pt>
                <c:pt idx="224">
                  <c:v>41089</c:v>
                </c:pt>
                <c:pt idx="225">
                  <c:v>41092</c:v>
                </c:pt>
                <c:pt idx="226">
                  <c:v>41095</c:v>
                </c:pt>
                <c:pt idx="227">
                  <c:v>41098</c:v>
                </c:pt>
                <c:pt idx="228">
                  <c:v>41101</c:v>
                </c:pt>
                <c:pt idx="229">
                  <c:v>41104</c:v>
                </c:pt>
                <c:pt idx="230">
                  <c:v>41107</c:v>
                </c:pt>
                <c:pt idx="231">
                  <c:v>41110</c:v>
                </c:pt>
                <c:pt idx="232">
                  <c:v>41113</c:v>
                </c:pt>
                <c:pt idx="233">
                  <c:v>41116</c:v>
                </c:pt>
                <c:pt idx="234">
                  <c:v>41119</c:v>
                </c:pt>
                <c:pt idx="235">
                  <c:v>41122</c:v>
                </c:pt>
                <c:pt idx="236">
                  <c:v>41125</c:v>
                </c:pt>
                <c:pt idx="237">
                  <c:v>41128</c:v>
                </c:pt>
                <c:pt idx="238">
                  <c:v>41131</c:v>
                </c:pt>
                <c:pt idx="239">
                  <c:v>41134</c:v>
                </c:pt>
                <c:pt idx="240">
                  <c:v>41137</c:v>
                </c:pt>
                <c:pt idx="241">
                  <c:v>41140</c:v>
                </c:pt>
                <c:pt idx="242">
                  <c:v>41143</c:v>
                </c:pt>
                <c:pt idx="243">
                  <c:v>41146</c:v>
                </c:pt>
                <c:pt idx="244">
                  <c:v>41149</c:v>
                </c:pt>
                <c:pt idx="245">
                  <c:v>41152</c:v>
                </c:pt>
                <c:pt idx="246">
                  <c:v>41155</c:v>
                </c:pt>
                <c:pt idx="247">
                  <c:v>41158</c:v>
                </c:pt>
                <c:pt idx="248">
                  <c:v>41161</c:v>
                </c:pt>
                <c:pt idx="249">
                  <c:v>41164</c:v>
                </c:pt>
                <c:pt idx="250">
                  <c:v>41167</c:v>
                </c:pt>
                <c:pt idx="251">
                  <c:v>41170</c:v>
                </c:pt>
                <c:pt idx="252">
                  <c:v>41173</c:v>
                </c:pt>
                <c:pt idx="253">
                  <c:v>41176</c:v>
                </c:pt>
                <c:pt idx="254">
                  <c:v>41179</c:v>
                </c:pt>
                <c:pt idx="255">
                  <c:v>41182</c:v>
                </c:pt>
                <c:pt idx="256">
                  <c:v>41185</c:v>
                </c:pt>
                <c:pt idx="257">
                  <c:v>41188</c:v>
                </c:pt>
                <c:pt idx="258">
                  <c:v>41191</c:v>
                </c:pt>
                <c:pt idx="259">
                  <c:v>41194</c:v>
                </c:pt>
                <c:pt idx="260">
                  <c:v>41197</c:v>
                </c:pt>
                <c:pt idx="261">
                  <c:v>41200</c:v>
                </c:pt>
                <c:pt idx="262">
                  <c:v>41203</c:v>
                </c:pt>
                <c:pt idx="263">
                  <c:v>41206</c:v>
                </c:pt>
                <c:pt idx="264">
                  <c:v>41209</c:v>
                </c:pt>
                <c:pt idx="265">
                  <c:v>41212</c:v>
                </c:pt>
                <c:pt idx="266">
                  <c:v>41215</c:v>
                </c:pt>
                <c:pt idx="267">
                  <c:v>41218</c:v>
                </c:pt>
                <c:pt idx="268">
                  <c:v>41221</c:v>
                </c:pt>
                <c:pt idx="269">
                  <c:v>41224</c:v>
                </c:pt>
                <c:pt idx="270">
                  <c:v>41227</c:v>
                </c:pt>
                <c:pt idx="271">
                  <c:v>41230</c:v>
                </c:pt>
                <c:pt idx="272">
                  <c:v>41233</c:v>
                </c:pt>
                <c:pt idx="273">
                  <c:v>41236</c:v>
                </c:pt>
                <c:pt idx="274">
                  <c:v>41239</c:v>
                </c:pt>
                <c:pt idx="275">
                  <c:v>41242</c:v>
                </c:pt>
                <c:pt idx="276">
                  <c:v>41245</c:v>
                </c:pt>
                <c:pt idx="277">
                  <c:v>41248</c:v>
                </c:pt>
                <c:pt idx="278">
                  <c:v>41251</c:v>
                </c:pt>
                <c:pt idx="279">
                  <c:v>41254</c:v>
                </c:pt>
                <c:pt idx="280">
                  <c:v>41257</c:v>
                </c:pt>
                <c:pt idx="281">
                  <c:v>41260</c:v>
                </c:pt>
                <c:pt idx="282">
                  <c:v>41263</c:v>
                </c:pt>
                <c:pt idx="283">
                  <c:v>41266</c:v>
                </c:pt>
                <c:pt idx="284">
                  <c:v>41269</c:v>
                </c:pt>
                <c:pt idx="285">
                  <c:v>41272</c:v>
                </c:pt>
                <c:pt idx="286">
                  <c:v>41275</c:v>
                </c:pt>
                <c:pt idx="287">
                  <c:v>41278</c:v>
                </c:pt>
                <c:pt idx="288">
                  <c:v>41281</c:v>
                </c:pt>
                <c:pt idx="289">
                  <c:v>41284</c:v>
                </c:pt>
                <c:pt idx="290">
                  <c:v>41287</c:v>
                </c:pt>
                <c:pt idx="291">
                  <c:v>41290</c:v>
                </c:pt>
                <c:pt idx="292">
                  <c:v>41293</c:v>
                </c:pt>
                <c:pt idx="293">
                  <c:v>41296</c:v>
                </c:pt>
                <c:pt idx="294">
                  <c:v>41299</c:v>
                </c:pt>
                <c:pt idx="295">
                  <c:v>41302</c:v>
                </c:pt>
                <c:pt idx="296">
                  <c:v>41305</c:v>
                </c:pt>
                <c:pt idx="297">
                  <c:v>41308</c:v>
                </c:pt>
                <c:pt idx="298">
                  <c:v>41311</c:v>
                </c:pt>
                <c:pt idx="299">
                  <c:v>41314</c:v>
                </c:pt>
                <c:pt idx="300">
                  <c:v>41317</c:v>
                </c:pt>
                <c:pt idx="301">
                  <c:v>41320</c:v>
                </c:pt>
                <c:pt idx="302">
                  <c:v>41323</c:v>
                </c:pt>
                <c:pt idx="303">
                  <c:v>41326</c:v>
                </c:pt>
                <c:pt idx="304">
                  <c:v>41329</c:v>
                </c:pt>
                <c:pt idx="305">
                  <c:v>41332</c:v>
                </c:pt>
                <c:pt idx="306">
                  <c:v>41335</c:v>
                </c:pt>
                <c:pt idx="307">
                  <c:v>41338</c:v>
                </c:pt>
                <c:pt idx="308">
                  <c:v>41341</c:v>
                </c:pt>
                <c:pt idx="309">
                  <c:v>41344</c:v>
                </c:pt>
                <c:pt idx="310">
                  <c:v>41347</c:v>
                </c:pt>
                <c:pt idx="311">
                  <c:v>41350</c:v>
                </c:pt>
                <c:pt idx="312">
                  <c:v>41353</c:v>
                </c:pt>
                <c:pt idx="313">
                  <c:v>41356</c:v>
                </c:pt>
                <c:pt idx="314">
                  <c:v>41359</c:v>
                </c:pt>
                <c:pt idx="315">
                  <c:v>41362</c:v>
                </c:pt>
                <c:pt idx="316">
                  <c:v>41365</c:v>
                </c:pt>
                <c:pt idx="317">
                  <c:v>41368</c:v>
                </c:pt>
                <c:pt idx="318">
                  <c:v>41371</c:v>
                </c:pt>
                <c:pt idx="319">
                  <c:v>41374</c:v>
                </c:pt>
                <c:pt idx="320">
                  <c:v>41377</c:v>
                </c:pt>
                <c:pt idx="321">
                  <c:v>41380</c:v>
                </c:pt>
                <c:pt idx="322">
                  <c:v>41383</c:v>
                </c:pt>
                <c:pt idx="323">
                  <c:v>41386</c:v>
                </c:pt>
                <c:pt idx="324">
                  <c:v>41389</c:v>
                </c:pt>
                <c:pt idx="325">
                  <c:v>41392</c:v>
                </c:pt>
                <c:pt idx="326">
                  <c:v>41395</c:v>
                </c:pt>
                <c:pt idx="327">
                  <c:v>41398</c:v>
                </c:pt>
                <c:pt idx="328">
                  <c:v>41401</c:v>
                </c:pt>
                <c:pt idx="329">
                  <c:v>41404</c:v>
                </c:pt>
                <c:pt idx="330">
                  <c:v>41407</c:v>
                </c:pt>
                <c:pt idx="331">
                  <c:v>41410</c:v>
                </c:pt>
                <c:pt idx="332">
                  <c:v>41413</c:v>
                </c:pt>
                <c:pt idx="333">
                  <c:v>41416</c:v>
                </c:pt>
                <c:pt idx="334">
                  <c:v>41419</c:v>
                </c:pt>
                <c:pt idx="335">
                  <c:v>41422</c:v>
                </c:pt>
                <c:pt idx="336">
                  <c:v>41425</c:v>
                </c:pt>
                <c:pt idx="337">
                  <c:v>41428</c:v>
                </c:pt>
                <c:pt idx="338">
                  <c:v>41431</c:v>
                </c:pt>
                <c:pt idx="339">
                  <c:v>41434</c:v>
                </c:pt>
                <c:pt idx="340">
                  <c:v>41437</c:v>
                </c:pt>
                <c:pt idx="341">
                  <c:v>41440</c:v>
                </c:pt>
                <c:pt idx="342">
                  <c:v>41443</c:v>
                </c:pt>
                <c:pt idx="343">
                  <c:v>41446</c:v>
                </c:pt>
                <c:pt idx="344">
                  <c:v>41449</c:v>
                </c:pt>
                <c:pt idx="345">
                  <c:v>41452</c:v>
                </c:pt>
                <c:pt idx="346">
                  <c:v>41455</c:v>
                </c:pt>
                <c:pt idx="347">
                  <c:v>41458</c:v>
                </c:pt>
                <c:pt idx="348">
                  <c:v>41461</c:v>
                </c:pt>
                <c:pt idx="349">
                  <c:v>41464</c:v>
                </c:pt>
                <c:pt idx="350">
                  <c:v>41467</c:v>
                </c:pt>
                <c:pt idx="351">
                  <c:v>41470</c:v>
                </c:pt>
                <c:pt idx="352">
                  <c:v>41473</c:v>
                </c:pt>
                <c:pt idx="353">
                  <c:v>41476</c:v>
                </c:pt>
                <c:pt idx="354">
                  <c:v>41479</c:v>
                </c:pt>
                <c:pt idx="355">
                  <c:v>41482</c:v>
                </c:pt>
                <c:pt idx="356">
                  <c:v>41485</c:v>
                </c:pt>
                <c:pt idx="357">
                  <c:v>41488</c:v>
                </c:pt>
                <c:pt idx="358">
                  <c:v>41491</c:v>
                </c:pt>
                <c:pt idx="359">
                  <c:v>41494</c:v>
                </c:pt>
                <c:pt idx="360">
                  <c:v>41497</c:v>
                </c:pt>
                <c:pt idx="361">
                  <c:v>41500</c:v>
                </c:pt>
                <c:pt idx="362">
                  <c:v>41503</c:v>
                </c:pt>
                <c:pt idx="363">
                  <c:v>41506</c:v>
                </c:pt>
                <c:pt idx="364">
                  <c:v>41509</c:v>
                </c:pt>
                <c:pt idx="365">
                  <c:v>41512</c:v>
                </c:pt>
                <c:pt idx="366">
                  <c:v>41515</c:v>
                </c:pt>
                <c:pt idx="367">
                  <c:v>41518</c:v>
                </c:pt>
                <c:pt idx="368">
                  <c:v>41521</c:v>
                </c:pt>
                <c:pt idx="369">
                  <c:v>41524</c:v>
                </c:pt>
                <c:pt idx="370">
                  <c:v>41527</c:v>
                </c:pt>
                <c:pt idx="371">
                  <c:v>41530</c:v>
                </c:pt>
                <c:pt idx="372">
                  <c:v>41533</c:v>
                </c:pt>
                <c:pt idx="373">
                  <c:v>41536</c:v>
                </c:pt>
                <c:pt idx="374">
                  <c:v>41539</c:v>
                </c:pt>
                <c:pt idx="375">
                  <c:v>41542</c:v>
                </c:pt>
                <c:pt idx="376">
                  <c:v>41545</c:v>
                </c:pt>
                <c:pt idx="377">
                  <c:v>41548</c:v>
                </c:pt>
                <c:pt idx="378">
                  <c:v>41551</c:v>
                </c:pt>
                <c:pt idx="379">
                  <c:v>41554</c:v>
                </c:pt>
                <c:pt idx="380">
                  <c:v>41557</c:v>
                </c:pt>
                <c:pt idx="381">
                  <c:v>41560</c:v>
                </c:pt>
                <c:pt idx="382">
                  <c:v>41563</c:v>
                </c:pt>
                <c:pt idx="383">
                  <c:v>41566</c:v>
                </c:pt>
                <c:pt idx="384">
                  <c:v>41569</c:v>
                </c:pt>
                <c:pt idx="385">
                  <c:v>41572</c:v>
                </c:pt>
                <c:pt idx="386">
                  <c:v>41575</c:v>
                </c:pt>
                <c:pt idx="387">
                  <c:v>41578</c:v>
                </c:pt>
                <c:pt idx="388">
                  <c:v>41581</c:v>
                </c:pt>
                <c:pt idx="389">
                  <c:v>41584</c:v>
                </c:pt>
                <c:pt idx="390">
                  <c:v>41587</c:v>
                </c:pt>
                <c:pt idx="391">
                  <c:v>41590</c:v>
                </c:pt>
                <c:pt idx="392">
                  <c:v>41593</c:v>
                </c:pt>
                <c:pt idx="393">
                  <c:v>41596</c:v>
                </c:pt>
                <c:pt idx="394">
                  <c:v>41599</c:v>
                </c:pt>
                <c:pt idx="395">
                  <c:v>41602</c:v>
                </c:pt>
                <c:pt idx="396">
                  <c:v>41605</c:v>
                </c:pt>
                <c:pt idx="397">
                  <c:v>41608</c:v>
                </c:pt>
                <c:pt idx="398">
                  <c:v>41611</c:v>
                </c:pt>
                <c:pt idx="399">
                  <c:v>41614</c:v>
                </c:pt>
                <c:pt idx="400">
                  <c:v>41617</c:v>
                </c:pt>
                <c:pt idx="401">
                  <c:v>41620</c:v>
                </c:pt>
                <c:pt idx="402">
                  <c:v>41623</c:v>
                </c:pt>
                <c:pt idx="403">
                  <c:v>41626</c:v>
                </c:pt>
                <c:pt idx="404">
                  <c:v>41629</c:v>
                </c:pt>
                <c:pt idx="405">
                  <c:v>41632</c:v>
                </c:pt>
                <c:pt idx="406">
                  <c:v>41635</c:v>
                </c:pt>
                <c:pt idx="407">
                  <c:v>41638</c:v>
                </c:pt>
                <c:pt idx="408">
                  <c:v>41641</c:v>
                </c:pt>
                <c:pt idx="409">
                  <c:v>41644</c:v>
                </c:pt>
                <c:pt idx="410">
                  <c:v>41647</c:v>
                </c:pt>
                <c:pt idx="411">
                  <c:v>41650</c:v>
                </c:pt>
                <c:pt idx="412">
                  <c:v>41653</c:v>
                </c:pt>
                <c:pt idx="413">
                  <c:v>41656</c:v>
                </c:pt>
                <c:pt idx="414">
                  <c:v>41659</c:v>
                </c:pt>
                <c:pt idx="415">
                  <c:v>41662</c:v>
                </c:pt>
                <c:pt idx="416">
                  <c:v>41665</c:v>
                </c:pt>
                <c:pt idx="417">
                  <c:v>41668</c:v>
                </c:pt>
                <c:pt idx="418">
                  <c:v>41671</c:v>
                </c:pt>
                <c:pt idx="419">
                  <c:v>41674</c:v>
                </c:pt>
                <c:pt idx="420">
                  <c:v>41677</c:v>
                </c:pt>
                <c:pt idx="421">
                  <c:v>41680</c:v>
                </c:pt>
                <c:pt idx="422">
                  <c:v>41683</c:v>
                </c:pt>
                <c:pt idx="423">
                  <c:v>41686</c:v>
                </c:pt>
                <c:pt idx="424">
                  <c:v>41689</c:v>
                </c:pt>
                <c:pt idx="425">
                  <c:v>41692</c:v>
                </c:pt>
                <c:pt idx="426">
                  <c:v>41695</c:v>
                </c:pt>
                <c:pt idx="427">
                  <c:v>41698</c:v>
                </c:pt>
                <c:pt idx="428">
                  <c:v>41701</c:v>
                </c:pt>
                <c:pt idx="429">
                  <c:v>41704</c:v>
                </c:pt>
                <c:pt idx="430">
                  <c:v>41707</c:v>
                </c:pt>
                <c:pt idx="431">
                  <c:v>41710</c:v>
                </c:pt>
                <c:pt idx="432">
                  <c:v>41713</c:v>
                </c:pt>
                <c:pt idx="433">
                  <c:v>41716</c:v>
                </c:pt>
                <c:pt idx="434">
                  <c:v>41719</c:v>
                </c:pt>
                <c:pt idx="435">
                  <c:v>41722</c:v>
                </c:pt>
                <c:pt idx="436">
                  <c:v>41725</c:v>
                </c:pt>
                <c:pt idx="437">
                  <c:v>41728</c:v>
                </c:pt>
                <c:pt idx="438">
                  <c:v>41731</c:v>
                </c:pt>
                <c:pt idx="439">
                  <c:v>41734</c:v>
                </c:pt>
                <c:pt idx="440">
                  <c:v>41737</c:v>
                </c:pt>
                <c:pt idx="441">
                  <c:v>41740</c:v>
                </c:pt>
                <c:pt idx="442">
                  <c:v>41743</c:v>
                </c:pt>
                <c:pt idx="443">
                  <c:v>41746</c:v>
                </c:pt>
                <c:pt idx="444">
                  <c:v>41749</c:v>
                </c:pt>
                <c:pt idx="445">
                  <c:v>41752</c:v>
                </c:pt>
                <c:pt idx="446">
                  <c:v>41755</c:v>
                </c:pt>
                <c:pt idx="447">
                  <c:v>41758</c:v>
                </c:pt>
                <c:pt idx="448">
                  <c:v>41761</c:v>
                </c:pt>
                <c:pt idx="449">
                  <c:v>41764</c:v>
                </c:pt>
                <c:pt idx="450">
                  <c:v>41767</c:v>
                </c:pt>
                <c:pt idx="451">
                  <c:v>41770</c:v>
                </c:pt>
                <c:pt idx="452">
                  <c:v>41773</c:v>
                </c:pt>
                <c:pt idx="453">
                  <c:v>41776</c:v>
                </c:pt>
                <c:pt idx="454">
                  <c:v>41779</c:v>
                </c:pt>
                <c:pt idx="455">
                  <c:v>41782</c:v>
                </c:pt>
                <c:pt idx="456">
                  <c:v>41785</c:v>
                </c:pt>
                <c:pt idx="457">
                  <c:v>41788</c:v>
                </c:pt>
                <c:pt idx="458">
                  <c:v>41791</c:v>
                </c:pt>
                <c:pt idx="459">
                  <c:v>41794</c:v>
                </c:pt>
                <c:pt idx="460">
                  <c:v>41797</c:v>
                </c:pt>
                <c:pt idx="461">
                  <c:v>41800</c:v>
                </c:pt>
                <c:pt idx="462">
                  <c:v>41803</c:v>
                </c:pt>
                <c:pt idx="463">
                  <c:v>41806</c:v>
                </c:pt>
                <c:pt idx="464">
                  <c:v>41809</c:v>
                </c:pt>
                <c:pt idx="465">
                  <c:v>41812</c:v>
                </c:pt>
                <c:pt idx="466">
                  <c:v>41815</c:v>
                </c:pt>
                <c:pt idx="467">
                  <c:v>41818</c:v>
                </c:pt>
                <c:pt idx="468">
                  <c:v>41821</c:v>
                </c:pt>
                <c:pt idx="469">
                  <c:v>41824</c:v>
                </c:pt>
                <c:pt idx="470">
                  <c:v>41827</c:v>
                </c:pt>
                <c:pt idx="471">
                  <c:v>41830</c:v>
                </c:pt>
                <c:pt idx="472">
                  <c:v>41833</c:v>
                </c:pt>
                <c:pt idx="473">
                  <c:v>41836</c:v>
                </c:pt>
                <c:pt idx="474">
                  <c:v>41839</c:v>
                </c:pt>
                <c:pt idx="475">
                  <c:v>41842</c:v>
                </c:pt>
                <c:pt idx="476">
                  <c:v>41845</c:v>
                </c:pt>
                <c:pt idx="477">
                  <c:v>41848</c:v>
                </c:pt>
                <c:pt idx="478">
                  <c:v>41851</c:v>
                </c:pt>
                <c:pt idx="479">
                  <c:v>41854</c:v>
                </c:pt>
                <c:pt idx="480">
                  <c:v>41857</c:v>
                </c:pt>
                <c:pt idx="481">
                  <c:v>41860</c:v>
                </c:pt>
                <c:pt idx="482">
                  <c:v>41863</c:v>
                </c:pt>
                <c:pt idx="483">
                  <c:v>41866</c:v>
                </c:pt>
                <c:pt idx="484">
                  <c:v>41869</c:v>
                </c:pt>
                <c:pt idx="485">
                  <c:v>41872</c:v>
                </c:pt>
                <c:pt idx="486">
                  <c:v>41875</c:v>
                </c:pt>
                <c:pt idx="487">
                  <c:v>41878</c:v>
                </c:pt>
                <c:pt idx="488">
                  <c:v>41881</c:v>
                </c:pt>
                <c:pt idx="489">
                  <c:v>41884</c:v>
                </c:pt>
                <c:pt idx="490">
                  <c:v>41887</c:v>
                </c:pt>
                <c:pt idx="491">
                  <c:v>41890</c:v>
                </c:pt>
                <c:pt idx="492">
                  <c:v>41893</c:v>
                </c:pt>
                <c:pt idx="493">
                  <c:v>41896</c:v>
                </c:pt>
                <c:pt idx="494">
                  <c:v>41899</c:v>
                </c:pt>
                <c:pt idx="495">
                  <c:v>41902</c:v>
                </c:pt>
                <c:pt idx="496">
                  <c:v>41905</c:v>
                </c:pt>
                <c:pt idx="497">
                  <c:v>41908</c:v>
                </c:pt>
                <c:pt idx="498">
                  <c:v>41911</c:v>
                </c:pt>
                <c:pt idx="499">
                  <c:v>41914</c:v>
                </c:pt>
                <c:pt idx="500">
                  <c:v>41917</c:v>
                </c:pt>
                <c:pt idx="501">
                  <c:v>41920</c:v>
                </c:pt>
                <c:pt idx="502">
                  <c:v>41923</c:v>
                </c:pt>
                <c:pt idx="503">
                  <c:v>41926</c:v>
                </c:pt>
                <c:pt idx="504">
                  <c:v>41929</c:v>
                </c:pt>
                <c:pt idx="505">
                  <c:v>41932</c:v>
                </c:pt>
                <c:pt idx="506">
                  <c:v>41935</c:v>
                </c:pt>
                <c:pt idx="507">
                  <c:v>41938</c:v>
                </c:pt>
                <c:pt idx="508">
                  <c:v>41941</c:v>
                </c:pt>
                <c:pt idx="509">
                  <c:v>41944</c:v>
                </c:pt>
                <c:pt idx="510">
                  <c:v>41947</c:v>
                </c:pt>
                <c:pt idx="511">
                  <c:v>41950</c:v>
                </c:pt>
                <c:pt idx="512">
                  <c:v>41953</c:v>
                </c:pt>
                <c:pt idx="513">
                  <c:v>41956</c:v>
                </c:pt>
                <c:pt idx="514">
                  <c:v>41959</c:v>
                </c:pt>
                <c:pt idx="515">
                  <c:v>41962</c:v>
                </c:pt>
                <c:pt idx="516">
                  <c:v>41965</c:v>
                </c:pt>
                <c:pt idx="517">
                  <c:v>41968</c:v>
                </c:pt>
                <c:pt idx="518">
                  <c:v>41971</c:v>
                </c:pt>
                <c:pt idx="519">
                  <c:v>41974</c:v>
                </c:pt>
                <c:pt idx="520">
                  <c:v>41977</c:v>
                </c:pt>
                <c:pt idx="521">
                  <c:v>41980</c:v>
                </c:pt>
                <c:pt idx="522">
                  <c:v>41983</c:v>
                </c:pt>
                <c:pt idx="523">
                  <c:v>41986</c:v>
                </c:pt>
                <c:pt idx="524">
                  <c:v>41989</c:v>
                </c:pt>
                <c:pt idx="525">
                  <c:v>41992</c:v>
                </c:pt>
                <c:pt idx="526">
                  <c:v>41995</c:v>
                </c:pt>
                <c:pt idx="527">
                  <c:v>41998</c:v>
                </c:pt>
                <c:pt idx="528">
                  <c:v>42001</c:v>
                </c:pt>
                <c:pt idx="529">
                  <c:v>42004</c:v>
                </c:pt>
                <c:pt idx="530">
                  <c:v>42007</c:v>
                </c:pt>
                <c:pt idx="531">
                  <c:v>42010</c:v>
                </c:pt>
                <c:pt idx="532">
                  <c:v>42013</c:v>
                </c:pt>
                <c:pt idx="533">
                  <c:v>42016</c:v>
                </c:pt>
                <c:pt idx="534">
                  <c:v>42019</c:v>
                </c:pt>
                <c:pt idx="535">
                  <c:v>42022</c:v>
                </c:pt>
                <c:pt idx="536">
                  <c:v>42025</c:v>
                </c:pt>
                <c:pt idx="537">
                  <c:v>42028</c:v>
                </c:pt>
                <c:pt idx="538">
                  <c:v>42031</c:v>
                </c:pt>
                <c:pt idx="539">
                  <c:v>42034</c:v>
                </c:pt>
                <c:pt idx="540">
                  <c:v>42037</c:v>
                </c:pt>
                <c:pt idx="541">
                  <c:v>42040</c:v>
                </c:pt>
                <c:pt idx="542">
                  <c:v>42043</c:v>
                </c:pt>
                <c:pt idx="543">
                  <c:v>42046</c:v>
                </c:pt>
                <c:pt idx="544">
                  <c:v>42049</c:v>
                </c:pt>
                <c:pt idx="545">
                  <c:v>42052</c:v>
                </c:pt>
                <c:pt idx="546">
                  <c:v>42055</c:v>
                </c:pt>
                <c:pt idx="547">
                  <c:v>42058</c:v>
                </c:pt>
                <c:pt idx="548">
                  <c:v>42061</c:v>
                </c:pt>
                <c:pt idx="549">
                  <c:v>42064</c:v>
                </c:pt>
                <c:pt idx="550">
                  <c:v>42067</c:v>
                </c:pt>
                <c:pt idx="551">
                  <c:v>42070</c:v>
                </c:pt>
                <c:pt idx="552">
                  <c:v>42073</c:v>
                </c:pt>
                <c:pt idx="553">
                  <c:v>42076</c:v>
                </c:pt>
                <c:pt idx="554">
                  <c:v>42079</c:v>
                </c:pt>
                <c:pt idx="555">
                  <c:v>42082</c:v>
                </c:pt>
                <c:pt idx="556">
                  <c:v>42085</c:v>
                </c:pt>
                <c:pt idx="557">
                  <c:v>42088</c:v>
                </c:pt>
                <c:pt idx="558">
                  <c:v>42091</c:v>
                </c:pt>
                <c:pt idx="559">
                  <c:v>42094</c:v>
                </c:pt>
                <c:pt idx="560">
                  <c:v>42097</c:v>
                </c:pt>
                <c:pt idx="561">
                  <c:v>42100</c:v>
                </c:pt>
                <c:pt idx="562">
                  <c:v>42103</c:v>
                </c:pt>
                <c:pt idx="563">
                  <c:v>42106</c:v>
                </c:pt>
                <c:pt idx="564">
                  <c:v>42109</c:v>
                </c:pt>
                <c:pt idx="565">
                  <c:v>42112</c:v>
                </c:pt>
                <c:pt idx="566">
                  <c:v>42115</c:v>
                </c:pt>
                <c:pt idx="567">
                  <c:v>42118</c:v>
                </c:pt>
                <c:pt idx="568">
                  <c:v>42121</c:v>
                </c:pt>
                <c:pt idx="569">
                  <c:v>42124</c:v>
                </c:pt>
                <c:pt idx="570">
                  <c:v>42127</c:v>
                </c:pt>
                <c:pt idx="571">
                  <c:v>42130</c:v>
                </c:pt>
                <c:pt idx="572">
                  <c:v>42133</c:v>
                </c:pt>
                <c:pt idx="573">
                  <c:v>42136</c:v>
                </c:pt>
                <c:pt idx="574">
                  <c:v>42139</c:v>
                </c:pt>
                <c:pt idx="575">
                  <c:v>42142</c:v>
                </c:pt>
                <c:pt idx="576">
                  <c:v>42145</c:v>
                </c:pt>
                <c:pt idx="577">
                  <c:v>42148</c:v>
                </c:pt>
                <c:pt idx="578">
                  <c:v>42151</c:v>
                </c:pt>
                <c:pt idx="579">
                  <c:v>42154</c:v>
                </c:pt>
                <c:pt idx="580">
                  <c:v>42157</c:v>
                </c:pt>
                <c:pt idx="581">
                  <c:v>42160</c:v>
                </c:pt>
                <c:pt idx="582">
                  <c:v>42163</c:v>
                </c:pt>
                <c:pt idx="583">
                  <c:v>42166</c:v>
                </c:pt>
                <c:pt idx="584">
                  <c:v>42169</c:v>
                </c:pt>
                <c:pt idx="585">
                  <c:v>42172</c:v>
                </c:pt>
                <c:pt idx="586">
                  <c:v>42175</c:v>
                </c:pt>
                <c:pt idx="587">
                  <c:v>42178</c:v>
                </c:pt>
                <c:pt idx="588">
                  <c:v>42181</c:v>
                </c:pt>
                <c:pt idx="589">
                  <c:v>42184</c:v>
                </c:pt>
                <c:pt idx="590">
                  <c:v>42187</c:v>
                </c:pt>
                <c:pt idx="591">
                  <c:v>42190</c:v>
                </c:pt>
                <c:pt idx="592">
                  <c:v>42193</c:v>
                </c:pt>
                <c:pt idx="593">
                  <c:v>42196</c:v>
                </c:pt>
                <c:pt idx="594">
                  <c:v>42199</c:v>
                </c:pt>
                <c:pt idx="595">
                  <c:v>42202</c:v>
                </c:pt>
                <c:pt idx="596">
                  <c:v>42205</c:v>
                </c:pt>
                <c:pt idx="597">
                  <c:v>42208</c:v>
                </c:pt>
                <c:pt idx="598">
                  <c:v>42211</c:v>
                </c:pt>
                <c:pt idx="599">
                  <c:v>42214</c:v>
                </c:pt>
                <c:pt idx="600">
                  <c:v>42217</c:v>
                </c:pt>
                <c:pt idx="601">
                  <c:v>42220</c:v>
                </c:pt>
                <c:pt idx="602">
                  <c:v>42223</c:v>
                </c:pt>
                <c:pt idx="603">
                  <c:v>42226</c:v>
                </c:pt>
                <c:pt idx="604">
                  <c:v>42229</c:v>
                </c:pt>
                <c:pt idx="605">
                  <c:v>42232</c:v>
                </c:pt>
                <c:pt idx="606">
                  <c:v>42235</c:v>
                </c:pt>
                <c:pt idx="607">
                  <c:v>42238</c:v>
                </c:pt>
                <c:pt idx="608">
                  <c:v>42241</c:v>
                </c:pt>
                <c:pt idx="609">
                  <c:v>42244</c:v>
                </c:pt>
                <c:pt idx="610">
                  <c:v>42247</c:v>
                </c:pt>
                <c:pt idx="611">
                  <c:v>42250</c:v>
                </c:pt>
                <c:pt idx="612">
                  <c:v>42253</c:v>
                </c:pt>
                <c:pt idx="613">
                  <c:v>42256</c:v>
                </c:pt>
                <c:pt idx="614">
                  <c:v>42259</c:v>
                </c:pt>
                <c:pt idx="615">
                  <c:v>42262</c:v>
                </c:pt>
                <c:pt idx="616">
                  <c:v>42265</c:v>
                </c:pt>
                <c:pt idx="617">
                  <c:v>42268</c:v>
                </c:pt>
                <c:pt idx="618">
                  <c:v>42271</c:v>
                </c:pt>
                <c:pt idx="619">
                  <c:v>42274</c:v>
                </c:pt>
                <c:pt idx="620">
                  <c:v>42277</c:v>
                </c:pt>
                <c:pt idx="621">
                  <c:v>42280</c:v>
                </c:pt>
                <c:pt idx="622">
                  <c:v>42283</c:v>
                </c:pt>
                <c:pt idx="623">
                  <c:v>42286</c:v>
                </c:pt>
                <c:pt idx="624">
                  <c:v>42289</c:v>
                </c:pt>
                <c:pt idx="625">
                  <c:v>42292</c:v>
                </c:pt>
                <c:pt idx="626">
                  <c:v>42295</c:v>
                </c:pt>
                <c:pt idx="627">
                  <c:v>42298</c:v>
                </c:pt>
                <c:pt idx="628">
                  <c:v>42301</c:v>
                </c:pt>
                <c:pt idx="629">
                  <c:v>42304</c:v>
                </c:pt>
                <c:pt idx="630">
                  <c:v>42307</c:v>
                </c:pt>
                <c:pt idx="631">
                  <c:v>42310</c:v>
                </c:pt>
                <c:pt idx="632">
                  <c:v>42313</c:v>
                </c:pt>
                <c:pt idx="633">
                  <c:v>42316</c:v>
                </c:pt>
                <c:pt idx="634">
                  <c:v>42319</c:v>
                </c:pt>
                <c:pt idx="635">
                  <c:v>42322</c:v>
                </c:pt>
                <c:pt idx="636">
                  <c:v>42325</c:v>
                </c:pt>
                <c:pt idx="637">
                  <c:v>42328</c:v>
                </c:pt>
                <c:pt idx="638">
                  <c:v>42331</c:v>
                </c:pt>
                <c:pt idx="639">
                  <c:v>42334</c:v>
                </c:pt>
                <c:pt idx="640">
                  <c:v>42337</c:v>
                </c:pt>
                <c:pt idx="641">
                  <c:v>42340</c:v>
                </c:pt>
                <c:pt idx="642">
                  <c:v>42343</c:v>
                </c:pt>
                <c:pt idx="643">
                  <c:v>42346</c:v>
                </c:pt>
                <c:pt idx="644">
                  <c:v>42349</c:v>
                </c:pt>
                <c:pt idx="645">
                  <c:v>42352</c:v>
                </c:pt>
                <c:pt idx="646">
                  <c:v>42355</c:v>
                </c:pt>
                <c:pt idx="647">
                  <c:v>42358</c:v>
                </c:pt>
                <c:pt idx="648">
                  <c:v>42361</c:v>
                </c:pt>
                <c:pt idx="649">
                  <c:v>42364</c:v>
                </c:pt>
                <c:pt idx="650">
                  <c:v>42367</c:v>
                </c:pt>
                <c:pt idx="651">
                  <c:v>42370</c:v>
                </c:pt>
                <c:pt idx="652">
                  <c:v>42373</c:v>
                </c:pt>
                <c:pt idx="653">
                  <c:v>42376</c:v>
                </c:pt>
                <c:pt idx="654">
                  <c:v>42379</c:v>
                </c:pt>
                <c:pt idx="655">
                  <c:v>42382</c:v>
                </c:pt>
                <c:pt idx="656">
                  <c:v>42385</c:v>
                </c:pt>
                <c:pt idx="657">
                  <c:v>42388</c:v>
                </c:pt>
                <c:pt idx="658">
                  <c:v>42391</c:v>
                </c:pt>
                <c:pt idx="659">
                  <c:v>42394</c:v>
                </c:pt>
                <c:pt idx="660">
                  <c:v>42397</c:v>
                </c:pt>
                <c:pt idx="661">
                  <c:v>42400</c:v>
                </c:pt>
                <c:pt idx="662">
                  <c:v>42403</c:v>
                </c:pt>
                <c:pt idx="663">
                  <c:v>42406</c:v>
                </c:pt>
                <c:pt idx="664">
                  <c:v>42409</c:v>
                </c:pt>
                <c:pt idx="665">
                  <c:v>42412</c:v>
                </c:pt>
                <c:pt idx="666">
                  <c:v>42415</c:v>
                </c:pt>
                <c:pt idx="667">
                  <c:v>42418</c:v>
                </c:pt>
                <c:pt idx="668">
                  <c:v>42421</c:v>
                </c:pt>
                <c:pt idx="669">
                  <c:v>42424</c:v>
                </c:pt>
                <c:pt idx="670">
                  <c:v>42427</c:v>
                </c:pt>
                <c:pt idx="671">
                  <c:v>42430</c:v>
                </c:pt>
                <c:pt idx="672">
                  <c:v>42433</c:v>
                </c:pt>
                <c:pt idx="673">
                  <c:v>42436</c:v>
                </c:pt>
                <c:pt idx="674">
                  <c:v>42439</c:v>
                </c:pt>
                <c:pt idx="675">
                  <c:v>42442</c:v>
                </c:pt>
                <c:pt idx="676">
                  <c:v>42445</c:v>
                </c:pt>
                <c:pt idx="677">
                  <c:v>42448</c:v>
                </c:pt>
                <c:pt idx="678">
                  <c:v>42451</c:v>
                </c:pt>
                <c:pt idx="679">
                  <c:v>42454</c:v>
                </c:pt>
                <c:pt idx="680">
                  <c:v>42457</c:v>
                </c:pt>
                <c:pt idx="681">
                  <c:v>42460</c:v>
                </c:pt>
                <c:pt idx="682">
                  <c:v>42463</c:v>
                </c:pt>
                <c:pt idx="683">
                  <c:v>42466</c:v>
                </c:pt>
                <c:pt idx="684">
                  <c:v>42469</c:v>
                </c:pt>
                <c:pt idx="685">
                  <c:v>42472</c:v>
                </c:pt>
                <c:pt idx="686">
                  <c:v>42475</c:v>
                </c:pt>
                <c:pt idx="687">
                  <c:v>42478</c:v>
                </c:pt>
                <c:pt idx="688">
                  <c:v>42481</c:v>
                </c:pt>
                <c:pt idx="689">
                  <c:v>42484</c:v>
                </c:pt>
                <c:pt idx="690">
                  <c:v>42487</c:v>
                </c:pt>
                <c:pt idx="691">
                  <c:v>42490</c:v>
                </c:pt>
                <c:pt idx="692">
                  <c:v>42493</c:v>
                </c:pt>
                <c:pt idx="693">
                  <c:v>42496</c:v>
                </c:pt>
                <c:pt idx="694">
                  <c:v>42499</c:v>
                </c:pt>
                <c:pt idx="695">
                  <c:v>42502</c:v>
                </c:pt>
                <c:pt idx="696">
                  <c:v>42505</c:v>
                </c:pt>
                <c:pt idx="697">
                  <c:v>42508</c:v>
                </c:pt>
                <c:pt idx="698">
                  <c:v>42511</c:v>
                </c:pt>
                <c:pt idx="699">
                  <c:v>42514</c:v>
                </c:pt>
                <c:pt idx="700">
                  <c:v>42517</c:v>
                </c:pt>
                <c:pt idx="701">
                  <c:v>42520</c:v>
                </c:pt>
                <c:pt idx="702">
                  <c:v>42523</c:v>
                </c:pt>
                <c:pt idx="703">
                  <c:v>42526</c:v>
                </c:pt>
                <c:pt idx="704">
                  <c:v>42529</c:v>
                </c:pt>
                <c:pt idx="705">
                  <c:v>42532</c:v>
                </c:pt>
                <c:pt idx="706">
                  <c:v>42535</c:v>
                </c:pt>
                <c:pt idx="707">
                  <c:v>42538</c:v>
                </c:pt>
                <c:pt idx="708">
                  <c:v>42541</c:v>
                </c:pt>
                <c:pt idx="709">
                  <c:v>42544</c:v>
                </c:pt>
                <c:pt idx="710">
                  <c:v>42547</c:v>
                </c:pt>
                <c:pt idx="711">
                  <c:v>42550</c:v>
                </c:pt>
                <c:pt idx="712">
                  <c:v>42553</c:v>
                </c:pt>
                <c:pt idx="713">
                  <c:v>42556</c:v>
                </c:pt>
                <c:pt idx="714">
                  <c:v>42559</c:v>
                </c:pt>
                <c:pt idx="715">
                  <c:v>42562</c:v>
                </c:pt>
                <c:pt idx="716">
                  <c:v>42565</c:v>
                </c:pt>
                <c:pt idx="717">
                  <c:v>42568</c:v>
                </c:pt>
                <c:pt idx="718">
                  <c:v>42571</c:v>
                </c:pt>
                <c:pt idx="719">
                  <c:v>42574</c:v>
                </c:pt>
                <c:pt idx="720">
                  <c:v>42577</c:v>
                </c:pt>
                <c:pt idx="721">
                  <c:v>42580</c:v>
                </c:pt>
                <c:pt idx="722">
                  <c:v>42583</c:v>
                </c:pt>
                <c:pt idx="723">
                  <c:v>42586</c:v>
                </c:pt>
                <c:pt idx="724">
                  <c:v>42589</c:v>
                </c:pt>
                <c:pt idx="725">
                  <c:v>42592</c:v>
                </c:pt>
                <c:pt idx="726">
                  <c:v>42595</c:v>
                </c:pt>
                <c:pt idx="727">
                  <c:v>42598</c:v>
                </c:pt>
                <c:pt idx="728">
                  <c:v>42601</c:v>
                </c:pt>
                <c:pt idx="729">
                  <c:v>42604</c:v>
                </c:pt>
                <c:pt idx="730">
                  <c:v>42607</c:v>
                </c:pt>
                <c:pt idx="731">
                  <c:v>42610</c:v>
                </c:pt>
                <c:pt idx="732">
                  <c:v>42613</c:v>
                </c:pt>
                <c:pt idx="733">
                  <c:v>42616</c:v>
                </c:pt>
                <c:pt idx="734">
                  <c:v>42619</c:v>
                </c:pt>
                <c:pt idx="735">
                  <c:v>42622</c:v>
                </c:pt>
                <c:pt idx="736">
                  <c:v>42625</c:v>
                </c:pt>
                <c:pt idx="737">
                  <c:v>42628</c:v>
                </c:pt>
                <c:pt idx="738">
                  <c:v>42631</c:v>
                </c:pt>
                <c:pt idx="739">
                  <c:v>42634</c:v>
                </c:pt>
                <c:pt idx="740">
                  <c:v>42637</c:v>
                </c:pt>
                <c:pt idx="741">
                  <c:v>42640</c:v>
                </c:pt>
                <c:pt idx="742">
                  <c:v>42643</c:v>
                </c:pt>
                <c:pt idx="743">
                  <c:v>42646</c:v>
                </c:pt>
                <c:pt idx="744">
                  <c:v>42649</c:v>
                </c:pt>
                <c:pt idx="745">
                  <c:v>42652</c:v>
                </c:pt>
                <c:pt idx="746">
                  <c:v>42655</c:v>
                </c:pt>
                <c:pt idx="747">
                  <c:v>42658</c:v>
                </c:pt>
                <c:pt idx="748">
                  <c:v>42661</c:v>
                </c:pt>
                <c:pt idx="749">
                  <c:v>42664</c:v>
                </c:pt>
                <c:pt idx="750">
                  <c:v>42667</c:v>
                </c:pt>
                <c:pt idx="751">
                  <c:v>42670</c:v>
                </c:pt>
                <c:pt idx="752">
                  <c:v>42673</c:v>
                </c:pt>
                <c:pt idx="753">
                  <c:v>42676</c:v>
                </c:pt>
                <c:pt idx="754">
                  <c:v>42679</c:v>
                </c:pt>
                <c:pt idx="755">
                  <c:v>42682</c:v>
                </c:pt>
                <c:pt idx="756">
                  <c:v>42685</c:v>
                </c:pt>
                <c:pt idx="757">
                  <c:v>42688</c:v>
                </c:pt>
                <c:pt idx="758">
                  <c:v>42691</c:v>
                </c:pt>
                <c:pt idx="759">
                  <c:v>42694</c:v>
                </c:pt>
                <c:pt idx="760">
                  <c:v>42697</c:v>
                </c:pt>
                <c:pt idx="761">
                  <c:v>42700</c:v>
                </c:pt>
                <c:pt idx="762">
                  <c:v>42703</c:v>
                </c:pt>
                <c:pt idx="763">
                  <c:v>42706</c:v>
                </c:pt>
                <c:pt idx="764">
                  <c:v>42709</c:v>
                </c:pt>
                <c:pt idx="765">
                  <c:v>42712</c:v>
                </c:pt>
                <c:pt idx="766">
                  <c:v>42715</c:v>
                </c:pt>
                <c:pt idx="767">
                  <c:v>42718</c:v>
                </c:pt>
                <c:pt idx="768">
                  <c:v>42721</c:v>
                </c:pt>
                <c:pt idx="769">
                  <c:v>42724</c:v>
                </c:pt>
                <c:pt idx="770">
                  <c:v>42727</c:v>
                </c:pt>
                <c:pt idx="771">
                  <c:v>42730</c:v>
                </c:pt>
                <c:pt idx="772">
                  <c:v>42733</c:v>
                </c:pt>
                <c:pt idx="773">
                  <c:v>42736</c:v>
                </c:pt>
                <c:pt idx="774">
                  <c:v>42739</c:v>
                </c:pt>
                <c:pt idx="775">
                  <c:v>42742</c:v>
                </c:pt>
                <c:pt idx="776">
                  <c:v>42745</c:v>
                </c:pt>
                <c:pt idx="777">
                  <c:v>42748</c:v>
                </c:pt>
                <c:pt idx="778">
                  <c:v>42751</c:v>
                </c:pt>
                <c:pt idx="779">
                  <c:v>42754</c:v>
                </c:pt>
                <c:pt idx="780">
                  <c:v>42757</c:v>
                </c:pt>
                <c:pt idx="781">
                  <c:v>42760</c:v>
                </c:pt>
                <c:pt idx="782">
                  <c:v>42763</c:v>
                </c:pt>
                <c:pt idx="783">
                  <c:v>42766</c:v>
                </c:pt>
                <c:pt idx="784">
                  <c:v>42769</c:v>
                </c:pt>
                <c:pt idx="785">
                  <c:v>42772</c:v>
                </c:pt>
                <c:pt idx="786">
                  <c:v>42775</c:v>
                </c:pt>
                <c:pt idx="787">
                  <c:v>42778</c:v>
                </c:pt>
                <c:pt idx="788">
                  <c:v>42781</c:v>
                </c:pt>
                <c:pt idx="789">
                  <c:v>42784</c:v>
                </c:pt>
                <c:pt idx="790">
                  <c:v>42787</c:v>
                </c:pt>
                <c:pt idx="791">
                  <c:v>42790</c:v>
                </c:pt>
                <c:pt idx="792">
                  <c:v>42793</c:v>
                </c:pt>
                <c:pt idx="793">
                  <c:v>42796</c:v>
                </c:pt>
                <c:pt idx="794">
                  <c:v>42799</c:v>
                </c:pt>
                <c:pt idx="795">
                  <c:v>42802</c:v>
                </c:pt>
                <c:pt idx="796">
                  <c:v>42805</c:v>
                </c:pt>
                <c:pt idx="797">
                  <c:v>42808</c:v>
                </c:pt>
                <c:pt idx="798">
                  <c:v>42811</c:v>
                </c:pt>
                <c:pt idx="799">
                  <c:v>42814</c:v>
                </c:pt>
                <c:pt idx="800">
                  <c:v>42817</c:v>
                </c:pt>
                <c:pt idx="801">
                  <c:v>42820</c:v>
                </c:pt>
                <c:pt idx="802">
                  <c:v>42823</c:v>
                </c:pt>
                <c:pt idx="803">
                  <c:v>42826</c:v>
                </c:pt>
                <c:pt idx="804">
                  <c:v>42829</c:v>
                </c:pt>
                <c:pt idx="805">
                  <c:v>42832</c:v>
                </c:pt>
                <c:pt idx="806">
                  <c:v>42835</c:v>
                </c:pt>
                <c:pt idx="807">
                  <c:v>42838</c:v>
                </c:pt>
                <c:pt idx="808">
                  <c:v>42841</c:v>
                </c:pt>
                <c:pt idx="809">
                  <c:v>42844</c:v>
                </c:pt>
                <c:pt idx="810">
                  <c:v>42847</c:v>
                </c:pt>
                <c:pt idx="811">
                  <c:v>42850</c:v>
                </c:pt>
                <c:pt idx="812">
                  <c:v>42853</c:v>
                </c:pt>
                <c:pt idx="813">
                  <c:v>42856</c:v>
                </c:pt>
                <c:pt idx="814">
                  <c:v>42859</c:v>
                </c:pt>
                <c:pt idx="815">
                  <c:v>42862</c:v>
                </c:pt>
                <c:pt idx="816">
                  <c:v>42865</c:v>
                </c:pt>
                <c:pt idx="817">
                  <c:v>42868</c:v>
                </c:pt>
                <c:pt idx="818">
                  <c:v>42871</c:v>
                </c:pt>
                <c:pt idx="819">
                  <c:v>42874</c:v>
                </c:pt>
                <c:pt idx="820">
                  <c:v>42877</c:v>
                </c:pt>
                <c:pt idx="821">
                  <c:v>42880</c:v>
                </c:pt>
                <c:pt idx="822">
                  <c:v>42883</c:v>
                </c:pt>
                <c:pt idx="823">
                  <c:v>42886</c:v>
                </c:pt>
                <c:pt idx="824">
                  <c:v>42889</c:v>
                </c:pt>
                <c:pt idx="825">
                  <c:v>42892</c:v>
                </c:pt>
                <c:pt idx="826">
                  <c:v>42895</c:v>
                </c:pt>
                <c:pt idx="827">
                  <c:v>42898</c:v>
                </c:pt>
                <c:pt idx="828">
                  <c:v>42901</c:v>
                </c:pt>
                <c:pt idx="829">
                  <c:v>42904</c:v>
                </c:pt>
                <c:pt idx="830">
                  <c:v>42907</c:v>
                </c:pt>
                <c:pt idx="831">
                  <c:v>42910</c:v>
                </c:pt>
                <c:pt idx="832">
                  <c:v>42913</c:v>
                </c:pt>
                <c:pt idx="833">
                  <c:v>42916</c:v>
                </c:pt>
                <c:pt idx="834">
                  <c:v>42919</c:v>
                </c:pt>
                <c:pt idx="835">
                  <c:v>42922</c:v>
                </c:pt>
                <c:pt idx="836">
                  <c:v>42925</c:v>
                </c:pt>
                <c:pt idx="837">
                  <c:v>42928</c:v>
                </c:pt>
                <c:pt idx="838">
                  <c:v>42931</c:v>
                </c:pt>
                <c:pt idx="839">
                  <c:v>42934</c:v>
                </c:pt>
                <c:pt idx="840">
                  <c:v>42937</c:v>
                </c:pt>
                <c:pt idx="841">
                  <c:v>42940</c:v>
                </c:pt>
                <c:pt idx="842">
                  <c:v>42943</c:v>
                </c:pt>
                <c:pt idx="843">
                  <c:v>42946</c:v>
                </c:pt>
                <c:pt idx="844">
                  <c:v>42949</c:v>
                </c:pt>
                <c:pt idx="845">
                  <c:v>42952</c:v>
                </c:pt>
                <c:pt idx="846">
                  <c:v>42955</c:v>
                </c:pt>
                <c:pt idx="847">
                  <c:v>42958</c:v>
                </c:pt>
                <c:pt idx="848">
                  <c:v>42961</c:v>
                </c:pt>
                <c:pt idx="849">
                  <c:v>42964</c:v>
                </c:pt>
                <c:pt idx="850">
                  <c:v>42967</c:v>
                </c:pt>
                <c:pt idx="851">
                  <c:v>42970</c:v>
                </c:pt>
                <c:pt idx="852">
                  <c:v>42973</c:v>
                </c:pt>
                <c:pt idx="853">
                  <c:v>42976</c:v>
                </c:pt>
                <c:pt idx="854">
                  <c:v>42979</c:v>
                </c:pt>
                <c:pt idx="855">
                  <c:v>42982</c:v>
                </c:pt>
                <c:pt idx="856">
                  <c:v>42985</c:v>
                </c:pt>
                <c:pt idx="857">
                  <c:v>42988</c:v>
                </c:pt>
                <c:pt idx="858">
                  <c:v>42991</c:v>
                </c:pt>
                <c:pt idx="859">
                  <c:v>42994</c:v>
                </c:pt>
                <c:pt idx="860">
                  <c:v>42997</c:v>
                </c:pt>
                <c:pt idx="861">
                  <c:v>43000</c:v>
                </c:pt>
                <c:pt idx="862">
                  <c:v>43003</c:v>
                </c:pt>
                <c:pt idx="863">
                  <c:v>43006</c:v>
                </c:pt>
                <c:pt idx="864">
                  <c:v>43009</c:v>
                </c:pt>
                <c:pt idx="865">
                  <c:v>43012</c:v>
                </c:pt>
                <c:pt idx="866">
                  <c:v>43015</c:v>
                </c:pt>
                <c:pt idx="867">
                  <c:v>43018</c:v>
                </c:pt>
                <c:pt idx="868">
                  <c:v>43021</c:v>
                </c:pt>
                <c:pt idx="869">
                  <c:v>43024</c:v>
                </c:pt>
                <c:pt idx="870">
                  <c:v>43027</c:v>
                </c:pt>
                <c:pt idx="871">
                  <c:v>43030</c:v>
                </c:pt>
                <c:pt idx="872">
                  <c:v>43033</c:v>
                </c:pt>
                <c:pt idx="873">
                  <c:v>43036</c:v>
                </c:pt>
                <c:pt idx="874">
                  <c:v>43039</c:v>
                </c:pt>
                <c:pt idx="875">
                  <c:v>43042</c:v>
                </c:pt>
                <c:pt idx="876">
                  <c:v>43045</c:v>
                </c:pt>
                <c:pt idx="877">
                  <c:v>43048</c:v>
                </c:pt>
                <c:pt idx="878">
                  <c:v>43051</c:v>
                </c:pt>
                <c:pt idx="879">
                  <c:v>43054</c:v>
                </c:pt>
                <c:pt idx="880">
                  <c:v>43057</c:v>
                </c:pt>
                <c:pt idx="881">
                  <c:v>43060</c:v>
                </c:pt>
                <c:pt idx="882">
                  <c:v>43063</c:v>
                </c:pt>
                <c:pt idx="883">
                  <c:v>43066</c:v>
                </c:pt>
                <c:pt idx="884">
                  <c:v>43069</c:v>
                </c:pt>
                <c:pt idx="885">
                  <c:v>43072</c:v>
                </c:pt>
                <c:pt idx="886">
                  <c:v>43075</c:v>
                </c:pt>
                <c:pt idx="887">
                  <c:v>43078</c:v>
                </c:pt>
                <c:pt idx="888">
                  <c:v>43081</c:v>
                </c:pt>
                <c:pt idx="889">
                  <c:v>43084</c:v>
                </c:pt>
                <c:pt idx="890">
                  <c:v>43087</c:v>
                </c:pt>
                <c:pt idx="891">
                  <c:v>43090</c:v>
                </c:pt>
                <c:pt idx="892">
                  <c:v>43093</c:v>
                </c:pt>
                <c:pt idx="893">
                  <c:v>43096</c:v>
                </c:pt>
                <c:pt idx="894">
                  <c:v>43099</c:v>
                </c:pt>
                <c:pt idx="895">
                  <c:v>43102</c:v>
                </c:pt>
                <c:pt idx="896">
                  <c:v>43105</c:v>
                </c:pt>
                <c:pt idx="897">
                  <c:v>43108</c:v>
                </c:pt>
                <c:pt idx="898">
                  <c:v>43111</c:v>
                </c:pt>
                <c:pt idx="899">
                  <c:v>43114</c:v>
                </c:pt>
                <c:pt idx="900">
                  <c:v>43117</c:v>
                </c:pt>
                <c:pt idx="901">
                  <c:v>43120</c:v>
                </c:pt>
                <c:pt idx="902">
                  <c:v>43123</c:v>
                </c:pt>
                <c:pt idx="903">
                  <c:v>43126</c:v>
                </c:pt>
                <c:pt idx="904">
                  <c:v>43129</c:v>
                </c:pt>
                <c:pt idx="905">
                  <c:v>43132</c:v>
                </c:pt>
                <c:pt idx="906">
                  <c:v>43135</c:v>
                </c:pt>
                <c:pt idx="907">
                  <c:v>43138</c:v>
                </c:pt>
                <c:pt idx="908">
                  <c:v>43141</c:v>
                </c:pt>
                <c:pt idx="909">
                  <c:v>43144</c:v>
                </c:pt>
                <c:pt idx="910">
                  <c:v>43147</c:v>
                </c:pt>
                <c:pt idx="911">
                  <c:v>43150</c:v>
                </c:pt>
                <c:pt idx="912">
                  <c:v>43153</c:v>
                </c:pt>
                <c:pt idx="913">
                  <c:v>43156</c:v>
                </c:pt>
                <c:pt idx="914">
                  <c:v>43159</c:v>
                </c:pt>
                <c:pt idx="915">
                  <c:v>43162</c:v>
                </c:pt>
                <c:pt idx="916">
                  <c:v>43165</c:v>
                </c:pt>
                <c:pt idx="917">
                  <c:v>43168</c:v>
                </c:pt>
                <c:pt idx="918">
                  <c:v>43171</c:v>
                </c:pt>
                <c:pt idx="919">
                  <c:v>43174</c:v>
                </c:pt>
                <c:pt idx="920">
                  <c:v>43177</c:v>
                </c:pt>
                <c:pt idx="921">
                  <c:v>43180</c:v>
                </c:pt>
                <c:pt idx="922">
                  <c:v>43183</c:v>
                </c:pt>
                <c:pt idx="923">
                  <c:v>43186</c:v>
                </c:pt>
                <c:pt idx="924">
                  <c:v>43189</c:v>
                </c:pt>
                <c:pt idx="925">
                  <c:v>43192</c:v>
                </c:pt>
                <c:pt idx="926">
                  <c:v>43195</c:v>
                </c:pt>
                <c:pt idx="927">
                  <c:v>43198</c:v>
                </c:pt>
                <c:pt idx="928">
                  <c:v>43201</c:v>
                </c:pt>
                <c:pt idx="929">
                  <c:v>43204</c:v>
                </c:pt>
                <c:pt idx="930">
                  <c:v>43207</c:v>
                </c:pt>
                <c:pt idx="931">
                  <c:v>43210</c:v>
                </c:pt>
                <c:pt idx="932">
                  <c:v>43213</c:v>
                </c:pt>
                <c:pt idx="933">
                  <c:v>43216</c:v>
                </c:pt>
                <c:pt idx="934">
                  <c:v>43219</c:v>
                </c:pt>
                <c:pt idx="935">
                  <c:v>43222</c:v>
                </c:pt>
                <c:pt idx="936">
                  <c:v>43225</c:v>
                </c:pt>
                <c:pt idx="937">
                  <c:v>43228</c:v>
                </c:pt>
                <c:pt idx="938">
                  <c:v>43231</c:v>
                </c:pt>
                <c:pt idx="939">
                  <c:v>43234</c:v>
                </c:pt>
                <c:pt idx="940">
                  <c:v>43237</c:v>
                </c:pt>
                <c:pt idx="941">
                  <c:v>43240</c:v>
                </c:pt>
                <c:pt idx="942">
                  <c:v>43243</c:v>
                </c:pt>
                <c:pt idx="943">
                  <c:v>43246</c:v>
                </c:pt>
                <c:pt idx="944">
                  <c:v>43249</c:v>
                </c:pt>
                <c:pt idx="945">
                  <c:v>43252</c:v>
                </c:pt>
                <c:pt idx="946">
                  <c:v>43255</c:v>
                </c:pt>
                <c:pt idx="947">
                  <c:v>43258</c:v>
                </c:pt>
                <c:pt idx="948">
                  <c:v>43261</c:v>
                </c:pt>
                <c:pt idx="949">
                  <c:v>43264</c:v>
                </c:pt>
                <c:pt idx="950">
                  <c:v>43267</c:v>
                </c:pt>
                <c:pt idx="951">
                  <c:v>43270</c:v>
                </c:pt>
                <c:pt idx="952">
                  <c:v>43273</c:v>
                </c:pt>
                <c:pt idx="953">
                  <c:v>43276</c:v>
                </c:pt>
                <c:pt idx="954">
                  <c:v>43279</c:v>
                </c:pt>
                <c:pt idx="955">
                  <c:v>43282</c:v>
                </c:pt>
                <c:pt idx="956">
                  <c:v>43285</c:v>
                </c:pt>
                <c:pt idx="957">
                  <c:v>43288</c:v>
                </c:pt>
                <c:pt idx="958">
                  <c:v>43291</c:v>
                </c:pt>
                <c:pt idx="959">
                  <c:v>43294</c:v>
                </c:pt>
                <c:pt idx="960">
                  <c:v>43297</c:v>
                </c:pt>
                <c:pt idx="961">
                  <c:v>43300</c:v>
                </c:pt>
                <c:pt idx="962">
                  <c:v>43303</c:v>
                </c:pt>
                <c:pt idx="963">
                  <c:v>43306</c:v>
                </c:pt>
                <c:pt idx="964">
                  <c:v>43309</c:v>
                </c:pt>
                <c:pt idx="965">
                  <c:v>43312</c:v>
                </c:pt>
                <c:pt idx="966">
                  <c:v>43315</c:v>
                </c:pt>
                <c:pt idx="967">
                  <c:v>43318</c:v>
                </c:pt>
                <c:pt idx="968">
                  <c:v>43321</c:v>
                </c:pt>
                <c:pt idx="969">
                  <c:v>43324</c:v>
                </c:pt>
                <c:pt idx="970">
                  <c:v>43327</c:v>
                </c:pt>
                <c:pt idx="971">
                  <c:v>43330</c:v>
                </c:pt>
                <c:pt idx="972">
                  <c:v>43333</c:v>
                </c:pt>
                <c:pt idx="973">
                  <c:v>43336</c:v>
                </c:pt>
                <c:pt idx="974">
                  <c:v>43339</c:v>
                </c:pt>
                <c:pt idx="975">
                  <c:v>43342</c:v>
                </c:pt>
                <c:pt idx="976">
                  <c:v>43345</c:v>
                </c:pt>
                <c:pt idx="977">
                  <c:v>43348</c:v>
                </c:pt>
                <c:pt idx="978">
                  <c:v>43351</c:v>
                </c:pt>
                <c:pt idx="979">
                  <c:v>43354</c:v>
                </c:pt>
                <c:pt idx="980">
                  <c:v>43357</c:v>
                </c:pt>
                <c:pt idx="981">
                  <c:v>43360</c:v>
                </c:pt>
                <c:pt idx="982">
                  <c:v>43363</c:v>
                </c:pt>
                <c:pt idx="983">
                  <c:v>43366</c:v>
                </c:pt>
                <c:pt idx="984">
                  <c:v>43369</c:v>
                </c:pt>
                <c:pt idx="985">
                  <c:v>43372</c:v>
                </c:pt>
                <c:pt idx="986">
                  <c:v>43375</c:v>
                </c:pt>
                <c:pt idx="987">
                  <c:v>43378</c:v>
                </c:pt>
                <c:pt idx="988">
                  <c:v>43381</c:v>
                </c:pt>
                <c:pt idx="989">
                  <c:v>43384</c:v>
                </c:pt>
                <c:pt idx="990">
                  <c:v>43387</c:v>
                </c:pt>
                <c:pt idx="991">
                  <c:v>43390</c:v>
                </c:pt>
                <c:pt idx="992">
                  <c:v>43393</c:v>
                </c:pt>
                <c:pt idx="993">
                  <c:v>43396</c:v>
                </c:pt>
                <c:pt idx="994">
                  <c:v>43399</c:v>
                </c:pt>
                <c:pt idx="995">
                  <c:v>43402</c:v>
                </c:pt>
                <c:pt idx="996">
                  <c:v>43405</c:v>
                </c:pt>
                <c:pt idx="997">
                  <c:v>43408</c:v>
                </c:pt>
                <c:pt idx="998">
                  <c:v>43411</c:v>
                </c:pt>
                <c:pt idx="999">
                  <c:v>43414</c:v>
                </c:pt>
                <c:pt idx="1000">
                  <c:v>43417</c:v>
                </c:pt>
                <c:pt idx="1001">
                  <c:v>43420</c:v>
                </c:pt>
                <c:pt idx="1002">
                  <c:v>43423</c:v>
                </c:pt>
                <c:pt idx="1003">
                  <c:v>43426</c:v>
                </c:pt>
                <c:pt idx="1004">
                  <c:v>43429</c:v>
                </c:pt>
                <c:pt idx="1005">
                  <c:v>43432</c:v>
                </c:pt>
                <c:pt idx="1006">
                  <c:v>43435</c:v>
                </c:pt>
                <c:pt idx="1007">
                  <c:v>43438</c:v>
                </c:pt>
                <c:pt idx="1008">
                  <c:v>43441</c:v>
                </c:pt>
                <c:pt idx="1009">
                  <c:v>43444</c:v>
                </c:pt>
                <c:pt idx="1010">
                  <c:v>43447</c:v>
                </c:pt>
                <c:pt idx="1011">
                  <c:v>43450</c:v>
                </c:pt>
                <c:pt idx="1012">
                  <c:v>43453</c:v>
                </c:pt>
                <c:pt idx="1013">
                  <c:v>43456</c:v>
                </c:pt>
                <c:pt idx="1014">
                  <c:v>43459</c:v>
                </c:pt>
                <c:pt idx="1015">
                  <c:v>43462</c:v>
                </c:pt>
                <c:pt idx="1016">
                  <c:v>43465</c:v>
                </c:pt>
                <c:pt idx="1017">
                  <c:v>43468</c:v>
                </c:pt>
                <c:pt idx="1018">
                  <c:v>43471</c:v>
                </c:pt>
                <c:pt idx="1019">
                  <c:v>43474</c:v>
                </c:pt>
                <c:pt idx="1020">
                  <c:v>43477</c:v>
                </c:pt>
                <c:pt idx="1021">
                  <c:v>43480</c:v>
                </c:pt>
                <c:pt idx="1022">
                  <c:v>43483</c:v>
                </c:pt>
                <c:pt idx="1023">
                  <c:v>43486</c:v>
                </c:pt>
                <c:pt idx="1024">
                  <c:v>43489</c:v>
                </c:pt>
                <c:pt idx="1025">
                  <c:v>43492</c:v>
                </c:pt>
                <c:pt idx="1026">
                  <c:v>43495</c:v>
                </c:pt>
                <c:pt idx="1027">
                  <c:v>43498</c:v>
                </c:pt>
                <c:pt idx="1028">
                  <c:v>43501</c:v>
                </c:pt>
                <c:pt idx="1029">
                  <c:v>43504</c:v>
                </c:pt>
              </c:numCache>
            </c:numRef>
          </c:cat>
          <c:val>
            <c:numRef>
              <c:f>ALL_TS!$B$3:$B$1032</c:f>
              <c:numCache>
                <c:formatCode>General</c:formatCode>
                <c:ptCount val="1030"/>
                <c:pt idx="0">
                  <c:v>-1.7199999999999915</c:v>
                </c:pt>
                <c:pt idx="1">
                  <c:v>-1.5</c:v>
                </c:pt>
                <c:pt idx="2">
                  <c:v>-0.98999999999999844</c:v>
                </c:pt>
                <c:pt idx="3">
                  <c:v>-0.91000000000000014</c:v>
                </c:pt>
                <c:pt idx="4">
                  <c:v>-1.2199999999999891</c:v>
                </c:pt>
                <c:pt idx="5">
                  <c:v>-1.3900000000000021</c:v>
                </c:pt>
                <c:pt idx="6">
                  <c:v>-1.2100000000000009</c:v>
                </c:pt>
                <c:pt idx="7">
                  <c:v>-0.69000000000000261</c:v>
                </c:pt>
                <c:pt idx="8">
                  <c:v>-0.630000000000002</c:v>
                </c:pt>
                <c:pt idx="9">
                  <c:v>-0.34000000000000052</c:v>
                </c:pt>
                <c:pt idx="10">
                  <c:v>0.12999999999999981</c:v>
                </c:pt>
                <c:pt idx="11">
                  <c:v>0.47000000000000008</c:v>
                </c:pt>
                <c:pt idx="12">
                  <c:v>0.85999999999999965</c:v>
                </c:pt>
                <c:pt idx="13">
                  <c:v>0.73000000000000065</c:v>
                </c:pt>
                <c:pt idx="14">
                  <c:v>1</c:v>
                </c:pt>
                <c:pt idx="15">
                  <c:v>1.6099999999999928</c:v>
                </c:pt>
                <c:pt idx="16">
                  <c:v>1.7899999999999929</c:v>
                </c:pt>
                <c:pt idx="17">
                  <c:v>1.7699999999999927</c:v>
                </c:pt>
                <c:pt idx="18">
                  <c:v>2.3599999999999977</c:v>
                </c:pt>
                <c:pt idx="19">
                  <c:v>2</c:v>
                </c:pt>
                <c:pt idx="20">
                  <c:v>1.6499999999999926</c:v>
                </c:pt>
                <c:pt idx="21">
                  <c:v>1.41</c:v>
                </c:pt>
                <c:pt idx="22">
                  <c:v>1.3500000000000021</c:v>
                </c:pt>
                <c:pt idx="23">
                  <c:v>0.73000000000000065</c:v>
                </c:pt>
                <c:pt idx="24">
                  <c:v>3.9999999999999196E-2</c:v>
                </c:pt>
                <c:pt idx="25">
                  <c:v>-0.32000000000000173</c:v>
                </c:pt>
                <c:pt idx="26">
                  <c:v>-0.33000000000000085</c:v>
                </c:pt>
                <c:pt idx="27">
                  <c:v>-0.14999999999999977</c:v>
                </c:pt>
                <c:pt idx="28">
                  <c:v>-0.41000000000000031</c:v>
                </c:pt>
                <c:pt idx="29">
                  <c:v>-0.34000000000000052</c:v>
                </c:pt>
                <c:pt idx="30">
                  <c:v>-0.49000000000000032</c:v>
                </c:pt>
                <c:pt idx="31">
                  <c:v>-0.77000000000000202</c:v>
                </c:pt>
                <c:pt idx="32">
                  <c:v>-1.010000000000002</c:v>
                </c:pt>
                <c:pt idx="33">
                  <c:v>-0.94000000000000161</c:v>
                </c:pt>
                <c:pt idx="34">
                  <c:v>-0.98999999999999844</c:v>
                </c:pt>
                <c:pt idx="35">
                  <c:v>-0.7400000000000011</c:v>
                </c:pt>
                <c:pt idx="36">
                  <c:v>-0.55999999999999872</c:v>
                </c:pt>
                <c:pt idx="37">
                  <c:v>-0.80000000000000071</c:v>
                </c:pt>
                <c:pt idx="38">
                  <c:v>-0.47000000000000008</c:v>
                </c:pt>
                <c:pt idx="39">
                  <c:v>-0.2</c:v>
                </c:pt>
                <c:pt idx="40">
                  <c:v>-0.23999999999999949</c:v>
                </c:pt>
                <c:pt idx="41">
                  <c:v>-0.53999999999999915</c:v>
                </c:pt>
                <c:pt idx="42">
                  <c:v>-0.66000000000000358</c:v>
                </c:pt>
                <c:pt idx="43" formatCode="0.00">
                  <c:v>-7.3000000000000093E-2</c:v>
                </c:pt>
                <c:pt idx="44" formatCode="0.00">
                  <c:v>-0.44200000000000039</c:v>
                </c:pt>
                <c:pt idx="45" formatCode="0.00">
                  <c:v>-0.30000000000000032</c:v>
                </c:pt>
                <c:pt idx="46" formatCode="0.00">
                  <c:v>-0.28800000000000031</c:v>
                </c:pt>
                <c:pt idx="47" formatCode="0.00">
                  <c:v>-0.757000000000003</c:v>
                </c:pt>
                <c:pt idx="48" formatCode="0.00">
                  <c:v>-1.6359999999999939</c:v>
                </c:pt>
                <c:pt idx="49" formatCode="0.00">
                  <c:v>-1.7000000000000013</c:v>
                </c:pt>
                <c:pt idx="50" formatCode="0.00">
                  <c:v>-1.7120000000000013</c:v>
                </c:pt>
                <c:pt idx="51" formatCode="0.00">
                  <c:v>-1.7600000000000013</c:v>
                </c:pt>
                <c:pt idx="52" formatCode="0.00">
                  <c:v>-4.0000000000000084E-2</c:v>
                </c:pt>
                <c:pt idx="53" formatCode="0.00">
                  <c:v>-0.2</c:v>
                </c:pt>
                <c:pt idx="54" formatCode="0.00">
                  <c:v>-2.1750011444091797</c:v>
                </c:pt>
                <c:pt idx="57" formatCode="0.00">
                  <c:v>-2.1750011444091797</c:v>
                </c:pt>
                <c:pt idx="58" formatCode="0.00">
                  <c:v>-1.7250003814697299</c:v>
                </c:pt>
                <c:pt idx="59" formatCode="0.00">
                  <c:v>-1.5750007629394498</c:v>
                </c:pt>
                <c:pt idx="60" formatCode="0.00">
                  <c:v>-1.875</c:v>
                </c:pt>
                <c:pt idx="61" formatCode="0.00">
                  <c:v>-1.7250003814697299</c:v>
                </c:pt>
                <c:pt idx="63" formatCode="0.00">
                  <c:v>-1.7250003814697299</c:v>
                </c:pt>
                <c:pt idx="64" formatCode="0.00">
                  <c:v>-1.27500152587891</c:v>
                </c:pt>
                <c:pt idx="68" formatCode="0.00">
                  <c:v>-2.0250015258789098</c:v>
                </c:pt>
                <c:pt idx="72" formatCode="0.00">
                  <c:v>-1.27500152587891</c:v>
                </c:pt>
                <c:pt idx="73" formatCode="0.00">
                  <c:v>-1.4250011444091741</c:v>
                </c:pt>
                <c:pt idx="74" formatCode="0.00">
                  <c:v>-0.97500038146972667</c:v>
                </c:pt>
                <c:pt idx="75" formatCode="0.00">
                  <c:v>-0.82500076293945301</c:v>
                </c:pt>
                <c:pt idx="76" formatCode="0.00">
                  <c:v>-0.97500038146972667</c:v>
                </c:pt>
                <c:pt idx="77" formatCode="0.00">
                  <c:v>-0.97500038146972667</c:v>
                </c:pt>
                <c:pt idx="78" formatCode="0.00">
                  <c:v>-0.82500076293945301</c:v>
                </c:pt>
                <c:pt idx="84" formatCode="0.00">
                  <c:v>0.37500000000000133</c:v>
                </c:pt>
                <c:pt idx="87" formatCode="0.00">
                  <c:v>-0.37500000000000133</c:v>
                </c:pt>
                <c:pt idx="88" formatCode="0.00">
                  <c:v>-0.37500000000000133</c:v>
                </c:pt>
                <c:pt idx="92" formatCode="0.00">
                  <c:v>-1.27500152587891</c:v>
                </c:pt>
                <c:pt idx="100" formatCode="0.00">
                  <c:v>-1.27500152587891</c:v>
                </c:pt>
                <c:pt idx="103" formatCode="0.00">
                  <c:v>-0.52500152587890558</c:v>
                </c:pt>
                <c:pt idx="105" formatCode="0.00">
                  <c:v>-4.1249999999999716</c:v>
                </c:pt>
                <c:pt idx="112" formatCode="0.00">
                  <c:v>-2.3250007629394602</c:v>
                </c:pt>
                <c:pt idx="119" formatCode="0.00">
                  <c:v>-1.58501052856445</c:v>
                </c:pt>
                <c:pt idx="120" formatCode="0.00">
                  <c:v>-1.8250007629394498</c:v>
                </c:pt>
                <c:pt idx="121" formatCode="0.00">
                  <c:v>-1.7350044250488299</c:v>
                </c:pt>
                <c:pt idx="122" formatCode="0.00">
                  <c:v>-1.6250190734863301</c:v>
                </c:pt>
                <c:pt idx="123" formatCode="0.00">
                  <c:v>-1.69499588012695</c:v>
                </c:pt>
                <c:pt idx="124" formatCode="0.00">
                  <c:v>-1.655017852783206</c:v>
                </c:pt>
                <c:pt idx="125" formatCode="0.00">
                  <c:v>-1.7150154113769513</c:v>
                </c:pt>
                <c:pt idx="126" formatCode="0.00">
                  <c:v>-1.7050056457519498</c:v>
                </c:pt>
                <c:pt idx="127" formatCode="0.00">
                  <c:v>-1.5650215148925799</c:v>
                </c:pt>
                <c:pt idx="128" formatCode="0.00">
                  <c:v>-1.83501052856445</c:v>
                </c:pt>
                <c:pt idx="129" formatCode="0.00">
                  <c:v>-1.6850166320800799</c:v>
                </c:pt>
                <c:pt idx="130" formatCode="0.00">
                  <c:v>-1.7350044250488299</c:v>
                </c:pt>
                <c:pt idx="131" formatCode="0.00">
                  <c:v>-1.655017852783206</c:v>
                </c:pt>
                <c:pt idx="132" formatCode="0.00">
                  <c:v>-1.7150154113769513</c:v>
                </c:pt>
                <c:pt idx="133" formatCode="0.00">
                  <c:v>-1.69499588012695</c:v>
                </c:pt>
                <c:pt idx="134" formatCode="0.00">
                  <c:v>-1.7050056457519498</c:v>
                </c:pt>
                <c:pt idx="135" formatCode="0.00">
                  <c:v>-1.3650093078613299</c:v>
                </c:pt>
                <c:pt idx="136" formatCode="0.00">
                  <c:v>-1.3650093078613299</c:v>
                </c:pt>
                <c:pt idx="137" formatCode="0.00">
                  <c:v>-1.384998321533206</c:v>
                </c:pt>
                <c:pt idx="138" formatCode="0.00">
                  <c:v>-0.35500000000000032</c:v>
                </c:pt>
                <c:pt idx="139" formatCode="0.00">
                  <c:v>-1.0350199999999998</c:v>
                </c:pt>
                <c:pt idx="140" formatCode="0.00">
                  <c:v>-0.90501799999999732</c:v>
                </c:pt>
                <c:pt idx="141" formatCode="0.00">
                  <c:v>-0.86500900000000336</c:v>
                </c:pt>
                <c:pt idx="142" formatCode="0.00">
                  <c:v>-0.84501999999999999</c:v>
                </c:pt>
                <c:pt idx="143" formatCode="0.00">
                  <c:v>-0.80501199999999951</c:v>
                </c:pt>
                <c:pt idx="144" formatCode="0.00">
                  <c:v>-0.75499300000000336</c:v>
                </c:pt>
                <c:pt idx="145" formatCode="0.00">
                  <c:v>-0.82500099999999998</c:v>
                </c:pt>
                <c:pt idx="146" formatCode="0.00">
                  <c:v>-0.36500900000000008</c:v>
                </c:pt>
                <c:pt idx="147" formatCode="0.00">
                  <c:v>-0.60500000000000065</c:v>
                </c:pt>
                <c:pt idx="148" formatCode="0.00">
                  <c:v>-0.63499799999999995</c:v>
                </c:pt>
                <c:pt idx="149" formatCode="0.00">
                  <c:v>-0.57500099999999998</c:v>
                </c:pt>
                <c:pt idx="150" formatCode="0.00">
                  <c:v>-0.80501199999999951</c:v>
                </c:pt>
                <c:pt idx="151" formatCode="0.00">
                  <c:v>-0.78502300000000003</c:v>
                </c:pt>
                <c:pt idx="152" formatCode="0.00">
                  <c:v>-0.76500299999999999</c:v>
                </c:pt>
                <c:pt idx="153" formatCode="0.00">
                  <c:v>-1.02501</c:v>
                </c:pt>
                <c:pt idx="154" formatCode="0.00">
                  <c:v>-1.0350199999999998</c:v>
                </c:pt>
                <c:pt idx="155" formatCode="0.00">
                  <c:v>-1.2649999999999941</c:v>
                </c:pt>
                <c:pt idx="156" formatCode="0.00">
                  <c:v>-1.2050099999999941</c:v>
                </c:pt>
                <c:pt idx="157" formatCode="0.00">
                  <c:v>-1.2349999999999934</c:v>
                </c:pt>
                <c:pt idx="158" formatCode="0.00">
                  <c:v>-1.355</c:v>
                </c:pt>
                <c:pt idx="159" formatCode="0.00">
                  <c:v>-1.3450199999999999</c:v>
                </c:pt>
                <c:pt idx="160" formatCode="0.00">
                  <c:v>-1.7649999999999955</c:v>
                </c:pt>
                <c:pt idx="161" formatCode="0.00">
                  <c:v>-1.7450100000000013</c:v>
                </c:pt>
                <c:pt idx="162" formatCode="0.00">
                  <c:v>-1.8750199999999999</c:v>
                </c:pt>
                <c:pt idx="163" formatCode="0.00">
                  <c:v>-1.9849999999999988</c:v>
                </c:pt>
                <c:pt idx="164" formatCode="0.00">
                  <c:v>-1.8650100000000001</c:v>
                </c:pt>
                <c:pt idx="165" formatCode="0.00">
                  <c:v>-2.3249999999999997</c:v>
                </c:pt>
                <c:pt idx="166" formatCode="0.00">
                  <c:v>-1.875</c:v>
                </c:pt>
                <c:pt idx="167" formatCode="0.00">
                  <c:v>-1.875</c:v>
                </c:pt>
                <c:pt idx="168" formatCode="0.00">
                  <c:v>-1.7249999999999952</c:v>
                </c:pt>
                <c:pt idx="169" formatCode="0.00">
                  <c:v>-2.1749999999999998</c:v>
                </c:pt>
                <c:pt idx="170" formatCode="0.00">
                  <c:v>-2.7749999999999999</c:v>
                </c:pt>
                <c:pt idx="171" formatCode="0.00">
                  <c:v>-2.3249999999999997</c:v>
                </c:pt>
                <c:pt idx="172" formatCode="0.00">
                  <c:v>-2.3249999999999997</c:v>
                </c:pt>
                <c:pt idx="173" formatCode="0.00">
                  <c:v>-2.4749999999999988</c:v>
                </c:pt>
                <c:pt idx="176" formatCode="0.00">
                  <c:v>-2.3249999999999997</c:v>
                </c:pt>
                <c:pt idx="177" formatCode="0.00">
                  <c:v>-2.1749999999999998</c:v>
                </c:pt>
                <c:pt idx="178" formatCode="0.00">
                  <c:v>-2.3249999999999997</c:v>
                </c:pt>
                <c:pt idx="179" formatCode="0.00">
                  <c:v>-2.1749999999999998</c:v>
                </c:pt>
                <c:pt idx="180" formatCode="0.00">
                  <c:v>-2.1749999999999998</c:v>
                </c:pt>
                <c:pt idx="181" formatCode="0.00">
                  <c:v>-2.4749999999999988</c:v>
                </c:pt>
                <c:pt idx="182" formatCode="0.00">
                  <c:v>-2.4749999999999988</c:v>
                </c:pt>
                <c:pt idx="183" formatCode="0.00">
                  <c:v>-2.4749999999999988</c:v>
                </c:pt>
                <c:pt idx="184" formatCode="0.00">
                  <c:v>-2.1749999999999998</c:v>
                </c:pt>
                <c:pt idx="185" formatCode="0.00">
                  <c:v>-1.4249999999999925</c:v>
                </c:pt>
                <c:pt idx="189" formatCode="0.00">
                  <c:v>-1.125</c:v>
                </c:pt>
                <c:pt idx="190" formatCode="0.00">
                  <c:v>-1.125</c:v>
                </c:pt>
                <c:pt idx="191" formatCode="0.00">
                  <c:v>-1.125</c:v>
                </c:pt>
                <c:pt idx="192" formatCode="0.00">
                  <c:v>-0.97500000000000064</c:v>
                </c:pt>
                <c:pt idx="193" formatCode="0.00">
                  <c:v>-0.82500099999999998</c:v>
                </c:pt>
                <c:pt idx="195" formatCode="0.00">
                  <c:v>-0.97500000000000064</c:v>
                </c:pt>
                <c:pt idx="196" formatCode="0.00">
                  <c:v>-0.97500000000000064</c:v>
                </c:pt>
                <c:pt idx="198" formatCode="0.00">
                  <c:v>-0.37500000000000133</c:v>
                </c:pt>
                <c:pt idx="199" formatCode="0.00">
                  <c:v>-0.52500199999999997</c:v>
                </c:pt>
                <c:pt idx="200" formatCode="0.00">
                  <c:v>-0.22500000000000023</c:v>
                </c:pt>
                <c:pt idx="204" formatCode="0.00">
                  <c:v>-7.5000800000000034E-2</c:v>
                </c:pt>
                <c:pt idx="208" formatCode="0.00">
                  <c:v>-0.37500000000000133</c:v>
                </c:pt>
                <c:pt idx="222" formatCode="0.00">
                  <c:v>-1.7249999999999952</c:v>
                </c:pt>
                <c:pt idx="226" formatCode="0.00">
                  <c:v>-3.0749999999999997</c:v>
                </c:pt>
                <c:pt idx="228" formatCode="0.00">
                  <c:v>-1.125</c:v>
                </c:pt>
                <c:pt idx="230" formatCode="0.00">
                  <c:v>-1.875</c:v>
                </c:pt>
                <c:pt idx="232" formatCode="0.00">
                  <c:v>-1.575</c:v>
                </c:pt>
                <c:pt idx="236" formatCode="0.00">
                  <c:v>-3.2250000000000001</c:v>
                </c:pt>
                <c:pt idx="238" formatCode="0.00">
                  <c:v>-2.3249999999999997</c:v>
                </c:pt>
                <c:pt idx="241" formatCode="0.00">
                  <c:v>-0.97500000000000064</c:v>
                </c:pt>
                <c:pt idx="246" formatCode="0.00">
                  <c:v>-2.9249999999999998</c:v>
                </c:pt>
                <c:pt idx="251" formatCode="0.00">
                  <c:v>-1.7249999999999952</c:v>
                </c:pt>
                <c:pt idx="255" formatCode="0.00">
                  <c:v>-1.7249999999999952</c:v>
                </c:pt>
                <c:pt idx="256" formatCode="0.00">
                  <c:v>-2.3249999999999997</c:v>
                </c:pt>
                <c:pt idx="257" formatCode="0.00">
                  <c:v>-2.3249999999999997</c:v>
                </c:pt>
                <c:pt idx="259" formatCode="0.00">
                  <c:v>-1.125</c:v>
                </c:pt>
                <c:pt idx="260" formatCode="0.00">
                  <c:v>-1.125</c:v>
                </c:pt>
                <c:pt idx="261" formatCode="0.00">
                  <c:v>-0.67500100000000396</c:v>
                </c:pt>
                <c:pt idx="262" formatCode="0.00">
                  <c:v>-0.37500000000000133</c:v>
                </c:pt>
                <c:pt idx="263" formatCode="0.00">
                  <c:v>-1.125</c:v>
                </c:pt>
                <c:pt idx="265" formatCode="0.00">
                  <c:v>-0.82500099999999998</c:v>
                </c:pt>
                <c:pt idx="266" formatCode="0.00">
                  <c:v>-0.97500000000000064</c:v>
                </c:pt>
                <c:pt idx="267" formatCode="0.00">
                  <c:v>7.4998900000000132E-2</c:v>
                </c:pt>
                <c:pt idx="268" formatCode="0.00">
                  <c:v>-0.22500000000000023</c:v>
                </c:pt>
                <c:pt idx="269" formatCode="0.00">
                  <c:v>-0.52500199999999997</c:v>
                </c:pt>
                <c:pt idx="272" formatCode="0.00">
                  <c:v>-0.82500099999999998</c:v>
                </c:pt>
                <c:pt idx="273" formatCode="0.00">
                  <c:v>-0.37500000000000133</c:v>
                </c:pt>
                <c:pt idx="274" formatCode="0.00">
                  <c:v>-0.22500000000000023</c:v>
                </c:pt>
                <c:pt idx="275" formatCode="0.00">
                  <c:v>-0.52500199999999997</c:v>
                </c:pt>
                <c:pt idx="277" formatCode="0.00">
                  <c:v>-1.2749999999999941</c:v>
                </c:pt>
                <c:pt idx="278" formatCode="0.00">
                  <c:v>-1.125</c:v>
                </c:pt>
                <c:pt idx="279" formatCode="0.00">
                  <c:v>-2.0249999999999999</c:v>
                </c:pt>
                <c:pt idx="280" formatCode="0.00">
                  <c:v>-1.125</c:v>
                </c:pt>
                <c:pt idx="281" formatCode="0.00">
                  <c:v>-1.7249999999999952</c:v>
                </c:pt>
                <c:pt idx="282" formatCode="0.00">
                  <c:v>-1.2749999999999941</c:v>
                </c:pt>
                <c:pt idx="283" formatCode="0.00">
                  <c:v>-1.125</c:v>
                </c:pt>
                <c:pt idx="285" formatCode="0.00">
                  <c:v>-1.575</c:v>
                </c:pt>
                <c:pt idx="286" formatCode="0.00">
                  <c:v>-1.7249999999999952</c:v>
                </c:pt>
                <c:pt idx="287" formatCode="0.00">
                  <c:v>-1.575</c:v>
                </c:pt>
                <c:pt idx="288" formatCode="0.00">
                  <c:v>-1.7249999999999952</c:v>
                </c:pt>
                <c:pt idx="289" formatCode="0.00">
                  <c:v>-1.4249999999999925</c:v>
                </c:pt>
                <c:pt idx="290" formatCode="0.00">
                  <c:v>-0.97500000000000064</c:v>
                </c:pt>
                <c:pt idx="291" formatCode="0.00">
                  <c:v>-2.0249999999999999</c:v>
                </c:pt>
                <c:pt idx="292" formatCode="0.00">
                  <c:v>-0.52500199999999997</c:v>
                </c:pt>
                <c:pt idx="293" formatCode="0.00">
                  <c:v>-0.67500100000000396</c:v>
                </c:pt>
                <c:pt idx="294" formatCode="0.00">
                  <c:v>-1.7249999999999952</c:v>
                </c:pt>
                <c:pt idx="295" formatCode="0.00">
                  <c:v>-2.5499999999999998</c:v>
                </c:pt>
                <c:pt idx="296" formatCode="0.00">
                  <c:v>-3.3749999999999987</c:v>
                </c:pt>
                <c:pt idx="297" formatCode="0.00">
                  <c:v>-3.3749999999999987</c:v>
                </c:pt>
                <c:pt idx="298" formatCode="0.00">
                  <c:v>-1.125</c:v>
                </c:pt>
                <c:pt idx="299" formatCode="0.00">
                  <c:v>-0.52500000000000002</c:v>
                </c:pt>
                <c:pt idx="300" formatCode="0.00">
                  <c:v>-1.7249999999999952</c:v>
                </c:pt>
                <c:pt idx="301" formatCode="0.00">
                  <c:v>-0.67500100000000396</c:v>
                </c:pt>
                <c:pt idx="302" formatCode="0.00">
                  <c:v>0.22499800000000089</c:v>
                </c:pt>
                <c:pt idx="303" formatCode="0.00">
                  <c:v>-0.52500000000000002</c:v>
                </c:pt>
                <c:pt idx="304" formatCode="0.00">
                  <c:v>-0.52500000000000002</c:v>
                </c:pt>
                <c:pt idx="305" formatCode="0.00">
                  <c:v>-2.0249999999999999</c:v>
                </c:pt>
                <c:pt idx="306" formatCode="0.00">
                  <c:v>0.22499800000000089</c:v>
                </c:pt>
                <c:pt idx="307" formatCode="0.00">
                  <c:v>-0.82500099999999998</c:v>
                </c:pt>
                <c:pt idx="308" formatCode="0.00">
                  <c:v>7.4998900000000132E-2</c:v>
                </c:pt>
                <c:pt idx="309" formatCode="0.00">
                  <c:v>0.82499900000000348</c:v>
                </c:pt>
                <c:pt idx="310" formatCode="0.00">
                  <c:v>-0.22500000000000023</c:v>
                </c:pt>
                <c:pt idx="311" formatCode="0.00">
                  <c:v>7.4998900000000132E-2</c:v>
                </c:pt>
                <c:pt idx="312" formatCode="0.00">
                  <c:v>0.37500000000000133</c:v>
                </c:pt>
                <c:pt idx="313" formatCode="0.00">
                  <c:v>0.22499800000000089</c:v>
                </c:pt>
                <c:pt idx="314" formatCode="0.00">
                  <c:v>-1.125</c:v>
                </c:pt>
                <c:pt idx="315" formatCode="0.00">
                  <c:v>0.82499900000000348</c:v>
                </c:pt>
                <c:pt idx="316" formatCode="0.00">
                  <c:v>7.4998900000000132E-2</c:v>
                </c:pt>
                <c:pt idx="317" formatCode="0.00">
                  <c:v>-0.37500000000000133</c:v>
                </c:pt>
                <c:pt idx="318" formatCode="0.00">
                  <c:v>-0.37500000000000133</c:v>
                </c:pt>
                <c:pt idx="319" formatCode="0.00">
                  <c:v>0.37500000000000133</c:v>
                </c:pt>
                <c:pt idx="320" formatCode="0.00">
                  <c:v>2.1749999999999998</c:v>
                </c:pt>
                <c:pt idx="321" formatCode="0.00">
                  <c:v>-1.2749999999999941</c:v>
                </c:pt>
                <c:pt idx="322" formatCode="0.00">
                  <c:v>-7.5000800000000034E-2</c:v>
                </c:pt>
                <c:pt idx="323" formatCode="0.00">
                  <c:v>0.82500099999999998</c:v>
                </c:pt>
                <c:pt idx="324" formatCode="0.00">
                  <c:v>1.2749999999999941</c:v>
                </c:pt>
                <c:pt idx="325" formatCode="0.00">
                  <c:v>7.5000800000000034E-2</c:v>
                </c:pt>
                <c:pt idx="326" formatCode="0.00">
                  <c:v>1.4249999999999925</c:v>
                </c:pt>
                <c:pt idx="327" formatCode="0.00">
                  <c:v>1.2749999999999941</c:v>
                </c:pt>
                <c:pt idx="328" formatCode="0.00">
                  <c:v>0.97499800000000258</c:v>
                </c:pt>
                <c:pt idx="329" formatCode="0.00">
                  <c:v>1.575</c:v>
                </c:pt>
                <c:pt idx="331" formatCode="0.00">
                  <c:v>0.37500000000000133</c:v>
                </c:pt>
                <c:pt idx="339" formatCode="0.00">
                  <c:v>-0.67500100000000396</c:v>
                </c:pt>
                <c:pt idx="349" formatCode="0.00">
                  <c:v>-1.575</c:v>
                </c:pt>
                <c:pt idx="355" formatCode="0.00">
                  <c:v>-3.2250000000000001</c:v>
                </c:pt>
                <c:pt idx="356" formatCode="0.00">
                  <c:v>-2.4749999999999988</c:v>
                </c:pt>
                <c:pt idx="357" formatCode="0.00">
                  <c:v>-3.5249999999999999</c:v>
                </c:pt>
                <c:pt idx="359" formatCode="0.00">
                  <c:v>-1.2749999999999941</c:v>
                </c:pt>
                <c:pt idx="361" formatCode="0.00">
                  <c:v>-1.4249999999999925</c:v>
                </c:pt>
                <c:pt idx="363" formatCode="0.00">
                  <c:v>-0.22500000000000023</c:v>
                </c:pt>
                <c:pt idx="365" formatCode="0.00">
                  <c:v>-1.875</c:v>
                </c:pt>
                <c:pt idx="366" formatCode="0.00">
                  <c:v>-1.875</c:v>
                </c:pt>
                <c:pt idx="367" formatCode="0.00">
                  <c:v>-3.2250000000000001</c:v>
                </c:pt>
                <c:pt idx="368" formatCode="0.00">
                  <c:v>-1.575</c:v>
                </c:pt>
                <c:pt idx="369" formatCode="0.00">
                  <c:v>-1.575</c:v>
                </c:pt>
                <c:pt idx="376" formatCode="0.00">
                  <c:v>-0.37500000000000133</c:v>
                </c:pt>
                <c:pt idx="377" formatCode="0.00">
                  <c:v>-0.97500000000000064</c:v>
                </c:pt>
                <c:pt idx="378" formatCode="0.00">
                  <c:v>0.67499900000000601</c:v>
                </c:pt>
                <c:pt idx="379" formatCode="0.00">
                  <c:v>-1.7249999999999952</c:v>
                </c:pt>
                <c:pt idx="381" formatCode="0.00">
                  <c:v>7.4998900000000132E-2</c:v>
                </c:pt>
                <c:pt idx="382" formatCode="0.00">
                  <c:v>-1.125</c:v>
                </c:pt>
                <c:pt idx="383" formatCode="0.00">
                  <c:v>-0.22500000000000023</c:v>
                </c:pt>
                <c:pt idx="384" formatCode="0.00">
                  <c:v>-1.125</c:v>
                </c:pt>
                <c:pt idx="385" formatCode="0.00">
                  <c:v>-0.97500000000000064</c:v>
                </c:pt>
                <c:pt idx="386" formatCode="0.00">
                  <c:v>-1.125</c:v>
                </c:pt>
                <c:pt idx="387" formatCode="0.00">
                  <c:v>-7.5000800000000034E-2</c:v>
                </c:pt>
                <c:pt idx="388" formatCode="0.00">
                  <c:v>-0.22500000000000023</c:v>
                </c:pt>
                <c:pt idx="389" formatCode="0.00">
                  <c:v>0.37500000000000133</c:v>
                </c:pt>
                <c:pt idx="390" formatCode="0.00">
                  <c:v>-1.125</c:v>
                </c:pt>
                <c:pt idx="392" formatCode="0.00">
                  <c:v>-0.37500000000000133</c:v>
                </c:pt>
                <c:pt idx="393" formatCode="0.00">
                  <c:v>-0.82500099999999998</c:v>
                </c:pt>
                <c:pt idx="394" formatCode="0.00">
                  <c:v>0.22499800000000089</c:v>
                </c:pt>
                <c:pt idx="395" formatCode="0.00">
                  <c:v>-0.97500000000000064</c:v>
                </c:pt>
                <c:pt idx="396" formatCode="0.00">
                  <c:v>-1.7249999999999952</c:v>
                </c:pt>
                <c:pt idx="397" formatCode="0.00">
                  <c:v>-0.82500099999999998</c:v>
                </c:pt>
                <c:pt idx="398" formatCode="0.00">
                  <c:v>-0.82500099999999998</c:v>
                </c:pt>
                <c:pt idx="399" formatCode="0.00">
                  <c:v>-0.82500099999999998</c:v>
                </c:pt>
                <c:pt idx="400" formatCode="0.00">
                  <c:v>-0.67500100000000396</c:v>
                </c:pt>
                <c:pt idx="401" formatCode="0.00">
                  <c:v>7.4998900000000132E-2</c:v>
                </c:pt>
                <c:pt idx="402" formatCode="0.00">
                  <c:v>-0.37500000000000133</c:v>
                </c:pt>
                <c:pt idx="403" formatCode="0.00">
                  <c:v>-0.67500100000000396</c:v>
                </c:pt>
                <c:pt idx="404" formatCode="0.00">
                  <c:v>-0.82500099999999998</c:v>
                </c:pt>
                <c:pt idx="405" formatCode="0.00">
                  <c:v>-1.125</c:v>
                </c:pt>
                <c:pt idx="406" formatCode="0.00">
                  <c:v>-2.9249999999999998</c:v>
                </c:pt>
                <c:pt idx="407" formatCode="0.00">
                  <c:v>-2.0249999999999999</c:v>
                </c:pt>
                <c:pt idx="408" formatCode="0.00">
                  <c:v>-2.1749999999999998</c:v>
                </c:pt>
                <c:pt idx="409" formatCode="0.00">
                  <c:v>-1.7249999999999952</c:v>
                </c:pt>
                <c:pt idx="410" formatCode="0.00">
                  <c:v>-2.4749999999999988</c:v>
                </c:pt>
                <c:pt idx="411" formatCode="0.00">
                  <c:v>-0.37500000000000133</c:v>
                </c:pt>
                <c:pt idx="412" formatCode="0.00">
                  <c:v>-1.2749999999999941</c:v>
                </c:pt>
                <c:pt idx="413" formatCode="0.00">
                  <c:v>-1.2749999999999941</c:v>
                </c:pt>
                <c:pt idx="414" formatCode="0.00">
                  <c:v>-1.7249999999999952</c:v>
                </c:pt>
                <c:pt idx="415" formatCode="0.00">
                  <c:v>-1.875</c:v>
                </c:pt>
                <c:pt idx="416" formatCode="0.00">
                  <c:v>-1.2749999999999941</c:v>
                </c:pt>
                <c:pt idx="417" formatCode="0.00">
                  <c:v>-0.97500000000000064</c:v>
                </c:pt>
                <c:pt idx="418" formatCode="0.00">
                  <c:v>-1.4249999999999925</c:v>
                </c:pt>
                <c:pt idx="419" formatCode="0.00">
                  <c:v>-1.7249999999999952</c:v>
                </c:pt>
                <c:pt idx="420" formatCode="0.00">
                  <c:v>-1.7249999999999952</c:v>
                </c:pt>
                <c:pt idx="421" formatCode="0.00">
                  <c:v>-2.4749999999999988</c:v>
                </c:pt>
                <c:pt idx="422" formatCode="0.00">
                  <c:v>-1.575</c:v>
                </c:pt>
                <c:pt idx="423" formatCode="0.00">
                  <c:v>-2.3249999999999997</c:v>
                </c:pt>
                <c:pt idx="424" formatCode="0.00">
                  <c:v>-2.1749999999999998</c:v>
                </c:pt>
                <c:pt idx="425" formatCode="0.00">
                  <c:v>-1.875</c:v>
                </c:pt>
                <c:pt idx="426" formatCode="0.00">
                  <c:v>-1.7249999999999952</c:v>
                </c:pt>
                <c:pt idx="427" formatCode="0.00">
                  <c:v>-1.125</c:v>
                </c:pt>
                <c:pt idx="428" formatCode="0.00">
                  <c:v>-1.2749999999999941</c:v>
                </c:pt>
                <c:pt idx="429" formatCode="0.00">
                  <c:v>-2.1944699999999977</c:v>
                </c:pt>
                <c:pt idx="430" formatCode="0.00">
                  <c:v>-2.3444699999999967</c:v>
                </c:pt>
                <c:pt idx="431" formatCode="0.00">
                  <c:v>-1.7444700000000013</c:v>
                </c:pt>
                <c:pt idx="432" formatCode="0.00">
                  <c:v>-1.8944700000000001</c:v>
                </c:pt>
                <c:pt idx="433" formatCode="0.00">
                  <c:v>-1.7444700000000013</c:v>
                </c:pt>
                <c:pt idx="434" formatCode="0.00">
                  <c:v>-1.7444700000000013</c:v>
                </c:pt>
                <c:pt idx="435" formatCode="0.00">
                  <c:v>-2.4944699999999895</c:v>
                </c:pt>
                <c:pt idx="436" formatCode="0.00">
                  <c:v>-1.29447</c:v>
                </c:pt>
                <c:pt idx="437" formatCode="0.00">
                  <c:v>-0.84446699999999697</c:v>
                </c:pt>
                <c:pt idx="438" formatCode="0.00">
                  <c:v>-9.4467200000000043E-2</c:v>
                </c:pt>
                <c:pt idx="439" formatCode="0.00">
                  <c:v>-0.99446699999999466</c:v>
                </c:pt>
                <c:pt idx="440" formatCode="0.00">
                  <c:v>-0.99446699999999466</c:v>
                </c:pt>
                <c:pt idx="441" formatCode="0.00">
                  <c:v>-0.54446599999999956</c:v>
                </c:pt>
                <c:pt idx="442" formatCode="0.00">
                  <c:v>-0.39446600000000237</c:v>
                </c:pt>
                <c:pt idx="443" formatCode="0.00">
                  <c:v>-0.54446599999999956</c:v>
                </c:pt>
                <c:pt idx="444" formatCode="0.00">
                  <c:v>-9.4467200000000043E-2</c:v>
                </c:pt>
                <c:pt idx="445" formatCode="0.00">
                  <c:v>5.5532500000000123E-2</c:v>
                </c:pt>
                <c:pt idx="446" formatCode="0.00">
                  <c:v>0.20553399999999999</c:v>
                </c:pt>
                <c:pt idx="447" formatCode="0.00">
                  <c:v>0.35553400000000002</c:v>
                </c:pt>
                <c:pt idx="448" formatCode="0.00">
                  <c:v>0.80553199999999958</c:v>
                </c:pt>
                <c:pt idx="449" formatCode="0.00">
                  <c:v>0.20553399999999999</c:v>
                </c:pt>
                <c:pt idx="450" formatCode="0.00">
                  <c:v>1.2555299999999925</c:v>
                </c:pt>
                <c:pt idx="451" formatCode="0.00">
                  <c:v>5.5532500000000123E-2</c:v>
                </c:pt>
                <c:pt idx="452" formatCode="0.00">
                  <c:v>5.5532500000000123E-2</c:v>
                </c:pt>
                <c:pt idx="453" formatCode="0.00">
                  <c:v>0.35553400000000002</c:v>
                </c:pt>
                <c:pt idx="454" formatCode="0.00">
                  <c:v>-1.4444699999999941</c:v>
                </c:pt>
                <c:pt idx="455" formatCode="0.00">
                  <c:v>-0.54446599999999956</c:v>
                </c:pt>
                <c:pt idx="456" formatCode="0.00">
                  <c:v>-0.24446700000000107</c:v>
                </c:pt>
                <c:pt idx="457" formatCode="0.00">
                  <c:v>-0.99446699999999466</c:v>
                </c:pt>
                <c:pt idx="459" formatCode="0.00">
                  <c:v>-9.4467200000000043E-2</c:v>
                </c:pt>
                <c:pt idx="460" formatCode="0.00">
                  <c:v>-1.1444700000000001</c:v>
                </c:pt>
                <c:pt idx="461" formatCode="0.00">
                  <c:v>-2.1944699999999977</c:v>
                </c:pt>
                <c:pt idx="468" formatCode="0.00">
                  <c:v>-3.6944699999999977</c:v>
                </c:pt>
                <c:pt idx="469" formatCode="0.00">
                  <c:v>-0.99446699999999466</c:v>
                </c:pt>
                <c:pt idx="478" formatCode="0.00">
                  <c:v>-1.8944700000000001</c:v>
                </c:pt>
                <c:pt idx="483" formatCode="0.00">
                  <c:v>-3.8444699999999967</c:v>
                </c:pt>
                <c:pt idx="484" formatCode="0.00">
                  <c:v>-1.29447</c:v>
                </c:pt>
                <c:pt idx="485" formatCode="0.00">
                  <c:v>-1.29447</c:v>
                </c:pt>
                <c:pt idx="486" formatCode="0.00">
                  <c:v>-1.5944700000000001</c:v>
                </c:pt>
                <c:pt idx="493" formatCode="0.00">
                  <c:v>-1.4444699999999941</c:v>
                </c:pt>
                <c:pt idx="497" formatCode="0.00">
                  <c:v>-1.4444699999999941</c:v>
                </c:pt>
                <c:pt idx="498" formatCode="0.00">
                  <c:v>-1.5944700000000001</c:v>
                </c:pt>
                <c:pt idx="503" formatCode="0.00">
                  <c:v>-1.7444700000000013</c:v>
                </c:pt>
                <c:pt idx="504" formatCode="0.00">
                  <c:v>-1.5944700000000001</c:v>
                </c:pt>
                <c:pt idx="505" formatCode="0.00">
                  <c:v>-1.7444700000000013</c:v>
                </c:pt>
                <c:pt idx="506" formatCode="0.00">
                  <c:v>-0.99446699999999466</c:v>
                </c:pt>
                <c:pt idx="507" formatCode="0.00">
                  <c:v>-1.1444700000000001</c:v>
                </c:pt>
                <c:pt idx="508" formatCode="0.00">
                  <c:v>-0.39446600000000237</c:v>
                </c:pt>
                <c:pt idx="509" formatCode="0.00">
                  <c:v>-0.54446599999999956</c:v>
                </c:pt>
                <c:pt idx="512" formatCode="0.00">
                  <c:v>-2.3444699999999967</c:v>
                </c:pt>
                <c:pt idx="513" formatCode="0.00">
                  <c:v>-0.99446699999999466</c:v>
                </c:pt>
                <c:pt idx="514" formatCode="0.00">
                  <c:v>-0.84446699999999697</c:v>
                </c:pt>
                <c:pt idx="515" formatCode="0.00">
                  <c:v>-1.29447</c:v>
                </c:pt>
                <c:pt idx="516" formatCode="0.00">
                  <c:v>-1.29447</c:v>
                </c:pt>
                <c:pt idx="517" formatCode="0.00">
                  <c:v>-2.3444699999999967</c:v>
                </c:pt>
                <c:pt idx="518" formatCode="0.00">
                  <c:v>-1.5944700000000001</c:v>
                </c:pt>
                <c:pt idx="519" formatCode="0.00">
                  <c:v>-1.29447</c:v>
                </c:pt>
                <c:pt idx="520" formatCode="0.00">
                  <c:v>-1.29447</c:v>
                </c:pt>
                <c:pt idx="525" formatCode="0.00">
                  <c:v>-1.4444699999999941</c:v>
                </c:pt>
                <c:pt idx="527" formatCode="0.00">
                  <c:v>-1.4444699999999941</c:v>
                </c:pt>
                <c:pt idx="529" formatCode="0.00">
                  <c:v>-1.4444699999999941</c:v>
                </c:pt>
                <c:pt idx="530" formatCode="0.00">
                  <c:v>-1.7444700000000013</c:v>
                </c:pt>
                <c:pt idx="531" formatCode="0.00">
                  <c:v>-2.04447</c:v>
                </c:pt>
                <c:pt idx="532" formatCode="0.00">
                  <c:v>-2.04447</c:v>
                </c:pt>
                <c:pt idx="534" formatCode="0.00">
                  <c:v>-1.8944700000000001</c:v>
                </c:pt>
                <c:pt idx="535" formatCode="0.00">
                  <c:v>-2.6444700000000001</c:v>
                </c:pt>
                <c:pt idx="536" formatCode="0.00">
                  <c:v>-2.1944699999999977</c:v>
                </c:pt>
                <c:pt idx="537" formatCode="0.00">
                  <c:v>-2.04447</c:v>
                </c:pt>
                <c:pt idx="538" formatCode="0.00">
                  <c:v>-1.8944700000000001</c:v>
                </c:pt>
                <c:pt idx="539" formatCode="0.00">
                  <c:v>-2.1944699999999977</c:v>
                </c:pt>
                <c:pt idx="540" formatCode="0.00">
                  <c:v>-2.3444699999999967</c:v>
                </c:pt>
                <c:pt idx="541" formatCode="0.00">
                  <c:v>-2.1944699999999977</c:v>
                </c:pt>
                <c:pt idx="542" formatCode="0.00">
                  <c:v>-2.1944699999999977</c:v>
                </c:pt>
                <c:pt idx="543" formatCode="0.00">
                  <c:v>-2.6444700000000001</c:v>
                </c:pt>
                <c:pt idx="544" formatCode="0.00">
                  <c:v>-2.1944699999999977</c:v>
                </c:pt>
                <c:pt idx="545" formatCode="0.00">
                  <c:v>-2.1944699999999977</c:v>
                </c:pt>
                <c:pt idx="546" formatCode="0.00">
                  <c:v>-1.7444700000000013</c:v>
                </c:pt>
                <c:pt idx="547" formatCode="0.00">
                  <c:v>-1.8944700000000001</c:v>
                </c:pt>
                <c:pt idx="548" formatCode="0.00">
                  <c:v>-2.04447</c:v>
                </c:pt>
                <c:pt idx="549" formatCode="0.00">
                  <c:v>-1.8944700000000001</c:v>
                </c:pt>
                <c:pt idx="550" formatCode="0.00">
                  <c:v>-1.4444699999999941</c:v>
                </c:pt>
                <c:pt idx="551" formatCode="0.00">
                  <c:v>-2.4944699999999895</c:v>
                </c:pt>
                <c:pt idx="552" formatCode="0.00">
                  <c:v>-2.1944699999999977</c:v>
                </c:pt>
                <c:pt idx="553" formatCode="0.00">
                  <c:v>-2.04447</c:v>
                </c:pt>
                <c:pt idx="554" formatCode="0.00">
                  <c:v>-1.8944700000000001</c:v>
                </c:pt>
                <c:pt idx="555" formatCode="0.00">
                  <c:v>-1.4444699999999941</c:v>
                </c:pt>
                <c:pt idx="556" formatCode="0.00">
                  <c:v>-1.29447</c:v>
                </c:pt>
                <c:pt idx="557" formatCode="0.00">
                  <c:v>-1.5944700000000001</c:v>
                </c:pt>
                <c:pt idx="558" formatCode="0.00">
                  <c:v>-0.99446699999999466</c:v>
                </c:pt>
                <c:pt idx="559" formatCode="0.00">
                  <c:v>-0.862286</c:v>
                </c:pt>
                <c:pt idx="560" formatCode="0.00">
                  <c:v>-1.4314899999999946</c:v>
                </c:pt>
                <c:pt idx="561" formatCode="0.00">
                  <c:v>-0.69446799999999753</c:v>
                </c:pt>
                <c:pt idx="562" formatCode="0.00">
                  <c:v>-0.35246400000000133</c:v>
                </c:pt>
                <c:pt idx="563" formatCode="0.00">
                  <c:v>-0.96568500000000301</c:v>
                </c:pt>
                <c:pt idx="565" formatCode="0.00">
                  <c:v>-0.3445650000000004</c:v>
                </c:pt>
                <c:pt idx="566" formatCode="0.00">
                  <c:v>-0.28518000000000032</c:v>
                </c:pt>
                <c:pt idx="567" formatCode="0.00">
                  <c:v>5.5532500000000123E-2</c:v>
                </c:pt>
                <c:pt idx="568" formatCode="0.00">
                  <c:v>0.50553299999999535</c:v>
                </c:pt>
                <c:pt idx="569" formatCode="0.00">
                  <c:v>-0.24255099999999999</c:v>
                </c:pt>
                <c:pt idx="570" formatCode="0.00">
                  <c:v>0.35553400000000002</c:v>
                </c:pt>
                <c:pt idx="571" formatCode="0.00">
                  <c:v>0.42647800000000174</c:v>
                </c:pt>
                <c:pt idx="572" formatCode="0.00">
                  <c:v>0.9600379999999995</c:v>
                </c:pt>
                <c:pt idx="573" formatCode="0.00">
                  <c:v>1.1310899999999999</c:v>
                </c:pt>
                <c:pt idx="574" formatCode="0.00">
                  <c:v>1.4055299999999893</c:v>
                </c:pt>
                <c:pt idx="578" formatCode="0.00">
                  <c:v>-1.3066800000000001</c:v>
                </c:pt>
                <c:pt idx="580" formatCode="0.00">
                  <c:v>-1.5993899999999999</c:v>
                </c:pt>
                <c:pt idx="581" formatCode="0.00">
                  <c:v>-1.6641699999999999</c:v>
                </c:pt>
                <c:pt idx="582" formatCode="0.00">
                  <c:v>-0.61934100000000336</c:v>
                </c:pt>
                <c:pt idx="591" formatCode="0.00">
                  <c:v>-1.4227399999999939</c:v>
                </c:pt>
                <c:pt idx="592" formatCode="0.00">
                  <c:v>-1.9063500000000044</c:v>
                </c:pt>
                <c:pt idx="593" formatCode="0.00">
                  <c:v>-2.0395099999999977</c:v>
                </c:pt>
                <c:pt idx="594" formatCode="0.00">
                  <c:v>-0.79835400000000001</c:v>
                </c:pt>
                <c:pt idx="601" formatCode="0.00">
                  <c:v>-2.1644000000000001</c:v>
                </c:pt>
                <c:pt idx="604" formatCode="0.00">
                  <c:v>-1.1733800000000001</c:v>
                </c:pt>
                <c:pt idx="606" formatCode="0.00">
                  <c:v>-1.0450599999999999</c:v>
                </c:pt>
                <c:pt idx="607" formatCode="0.00">
                  <c:v>-1.1876899999999999</c:v>
                </c:pt>
                <c:pt idx="610" formatCode="0.00">
                  <c:v>-2.2219799999999998</c:v>
                </c:pt>
                <c:pt idx="611" formatCode="0.00">
                  <c:v>-1.5034099999999941</c:v>
                </c:pt>
                <c:pt idx="615" formatCode="0.00">
                  <c:v>-0.66621100000000266</c:v>
                </c:pt>
                <c:pt idx="618" formatCode="0.00">
                  <c:v>-1.4229199999999946</c:v>
                </c:pt>
                <c:pt idx="619" formatCode="0.00">
                  <c:v>-1.2212599999999998</c:v>
                </c:pt>
                <c:pt idx="620" formatCode="0.00">
                  <c:v>-2.1972</c:v>
                </c:pt>
                <c:pt idx="623" formatCode="0.00">
                  <c:v>-1.84256</c:v>
                </c:pt>
                <c:pt idx="625" formatCode="0.00">
                  <c:v>-1.1873199999999999</c:v>
                </c:pt>
                <c:pt idx="626" formatCode="0.00">
                  <c:v>-0.76554900000000337</c:v>
                </c:pt>
                <c:pt idx="627" formatCode="0.00">
                  <c:v>1.3718899999999998</c:v>
                </c:pt>
                <c:pt idx="628" formatCode="0.00">
                  <c:v>-0.95206800000000003</c:v>
                </c:pt>
                <c:pt idx="629" formatCode="0.00">
                  <c:v>-0.75341199999999997</c:v>
                </c:pt>
                <c:pt idx="630" formatCode="0.00">
                  <c:v>-0.60114199999999995</c:v>
                </c:pt>
                <c:pt idx="631" formatCode="0.00">
                  <c:v>-0.74318099999999998</c:v>
                </c:pt>
                <c:pt idx="632" formatCode="0.00">
                  <c:v>-0.33758600000000255</c:v>
                </c:pt>
                <c:pt idx="633" formatCode="0.00">
                  <c:v>0.40574300000000002</c:v>
                </c:pt>
                <c:pt idx="634" formatCode="0.00">
                  <c:v>-0.65892700000000348</c:v>
                </c:pt>
                <c:pt idx="635" formatCode="0.00">
                  <c:v>-0.48400500000000002</c:v>
                </c:pt>
                <c:pt idx="636" formatCode="0.00">
                  <c:v>-0.33758600000000255</c:v>
                </c:pt>
                <c:pt idx="637" formatCode="0.00">
                  <c:v>-0.5876930000000008</c:v>
                </c:pt>
                <c:pt idx="638" formatCode="0.00">
                  <c:v>-0.30699300000000002</c:v>
                </c:pt>
                <c:pt idx="639" formatCode="0.00">
                  <c:v>0.83869100000000396</c:v>
                </c:pt>
                <c:pt idx="640" formatCode="0.00">
                  <c:v>-0.57281700000000002</c:v>
                </c:pt>
                <c:pt idx="642" formatCode="0.00">
                  <c:v>-1.0412699999999941</c:v>
                </c:pt>
                <c:pt idx="643" formatCode="0.00">
                  <c:v>-0.63758599999999999</c:v>
                </c:pt>
                <c:pt idx="644" formatCode="0.00">
                  <c:v>-0.46362500000000001</c:v>
                </c:pt>
                <c:pt idx="645" formatCode="0.00">
                  <c:v>-0.53182900000000266</c:v>
                </c:pt>
                <c:pt idx="646" formatCode="0.00">
                  <c:v>-1.9749999999999988</c:v>
                </c:pt>
                <c:pt idx="647" formatCode="0.00">
                  <c:v>-1.25</c:v>
                </c:pt>
                <c:pt idx="648" formatCode="0.00">
                  <c:v>-2.2639900000000148</c:v>
                </c:pt>
                <c:pt idx="649" formatCode="0.00">
                  <c:v>-1.05341</c:v>
                </c:pt>
                <c:pt idx="650" formatCode="0.00">
                  <c:v>-1.2159099999999925</c:v>
                </c:pt>
                <c:pt idx="651" formatCode="0.00">
                  <c:v>-0.9733939999999992</c:v>
                </c:pt>
                <c:pt idx="652" formatCode="0.00">
                  <c:v>-1.9534099999999988</c:v>
                </c:pt>
                <c:pt idx="653" formatCode="0.00">
                  <c:v>-1.80341</c:v>
                </c:pt>
                <c:pt idx="654" formatCode="0.00">
                  <c:v>-1.65341</c:v>
                </c:pt>
                <c:pt idx="655" formatCode="0.00">
                  <c:v>-2.3692399999999987</c:v>
                </c:pt>
                <c:pt idx="656" formatCode="0.00">
                  <c:v>-2.1489500000000001</c:v>
                </c:pt>
                <c:pt idx="657" formatCode="0.00">
                  <c:v>-1.8900000000000001</c:v>
                </c:pt>
                <c:pt idx="658" formatCode="0.00">
                  <c:v>-2.3538499999999845</c:v>
                </c:pt>
                <c:pt idx="659" formatCode="0.00">
                  <c:v>-1.83348</c:v>
                </c:pt>
                <c:pt idx="661" formatCode="0.00">
                  <c:v>-1.9858599999999986</c:v>
                </c:pt>
                <c:pt idx="662" formatCode="0.00">
                  <c:v>-0.43200500000000008</c:v>
                </c:pt>
                <c:pt idx="663" formatCode="0.00">
                  <c:v>-1.9820100000000049</c:v>
                </c:pt>
                <c:pt idx="665" formatCode="0.00">
                  <c:v>-2.6905999999999999</c:v>
                </c:pt>
                <c:pt idx="666" formatCode="0.00">
                  <c:v>-1.9749999999999988</c:v>
                </c:pt>
                <c:pt idx="668" formatCode="0.00">
                  <c:v>-1.6145</c:v>
                </c:pt>
                <c:pt idx="669" formatCode="0.00">
                  <c:v>-1.5356599999999998</c:v>
                </c:pt>
                <c:pt idx="670" formatCode="0.00">
                  <c:v>-1.8978599999999999</c:v>
                </c:pt>
                <c:pt idx="671" formatCode="0.00">
                  <c:v>-1.6498299999999941</c:v>
                </c:pt>
                <c:pt idx="672" formatCode="0.00">
                  <c:v>-1.949829999999994</c:v>
                </c:pt>
                <c:pt idx="673" formatCode="0.00">
                  <c:v>1.725859999999996</c:v>
                </c:pt>
                <c:pt idx="674" formatCode="0.00">
                  <c:v>-1.4430199999999958</c:v>
                </c:pt>
                <c:pt idx="675" formatCode="0.00">
                  <c:v>-1.3621700000000001</c:v>
                </c:pt>
                <c:pt idx="676" formatCode="0.00">
                  <c:v>-1.4318199999999932</c:v>
                </c:pt>
                <c:pt idx="677" formatCode="0.00">
                  <c:v>-1.2059699999999907</c:v>
                </c:pt>
                <c:pt idx="678" formatCode="0.00">
                  <c:v>-1.4266799999999946</c:v>
                </c:pt>
                <c:pt idx="679" formatCode="0.00">
                  <c:v>0.15562300000000001</c:v>
                </c:pt>
                <c:pt idx="680" formatCode="0.00">
                  <c:v>-0.84918300000000002</c:v>
                </c:pt>
                <c:pt idx="681" formatCode="0.00">
                  <c:v>-1.9409399999999988</c:v>
                </c:pt>
                <c:pt idx="682" formatCode="0.00">
                  <c:v>-2.2548900000000001</c:v>
                </c:pt>
                <c:pt idx="683" formatCode="0.00">
                  <c:v>-0.16324100000000041</c:v>
                </c:pt>
                <c:pt idx="684" formatCode="0.00">
                  <c:v>-1.3843700000000075E-2</c:v>
                </c:pt>
                <c:pt idx="685" formatCode="0.00">
                  <c:v>0.31816200000000133</c:v>
                </c:pt>
                <c:pt idx="686" formatCode="0.00">
                  <c:v>1.7145800000000041E-2</c:v>
                </c:pt>
                <c:pt idx="687" formatCode="0.00">
                  <c:v>-1.9975999999999978</c:v>
                </c:pt>
                <c:pt idx="688" formatCode="0.00">
                  <c:v>0.41850000000000032</c:v>
                </c:pt>
                <c:pt idx="689" formatCode="0.00">
                  <c:v>1.1060000000000001</c:v>
                </c:pt>
                <c:pt idx="690" formatCode="0.00">
                  <c:v>0.55700000000000005</c:v>
                </c:pt>
                <c:pt idx="691" formatCode="0.00">
                  <c:v>1.1046100000000001</c:v>
                </c:pt>
                <c:pt idx="692" formatCode="0.00">
                  <c:v>-0.89883900000000094</c:v>
                </c:pt>
                <c:pt idx="693" formatCode="0.00">
                  <c:v>0.25545200000000001</c:v>
                </c:pt>
                <c:pt idx="694" formatCode="0.00">
                  <c:v>0.54588999999999999</c:v>
                </c:pt>
                <c:pt idx="695" formatCode="0.00">
                  <c:v>0.99843399999999616</c:v>
                </c:pt>
                <c:pt idx="696" formatCode="0.00">
                  <c:v>-0.53956999999999733</c:v>
                </c:pt>
                <c:pt idx="697" formatCode="0.00">
                  <c:v>-2.269320000000012</c:v>
                </c:pt>
                <c:pt idx="698" formatCode="0.00">
                  <c:v>0.69156199999999957</c:v>
                </c:pt>
                <c:pt idx="700" formatCode="0.00">
                  <c:v>-0.11207300000000013</c:v>
                </c:pt>
                <c:pt idx="701" formatCode="0.00">
                  <c:v>-0.100456</c:v>
                </c:pt>
                <c:pt idx="703" formatCode="0.00">
                  <c:v>0.31728554000000031</c:v>
                </c:pt>
                <c:pt idx="704" formatCode="0.00">
                  <c:v>4.5534129999999985E-2</c:v>
                </c:pt>
                <c:pt idx="709" formatCode="0.00">
                  <c:v>-3.0206599999999977</c:v>
                </c:pt>
                <c:pt idx="710" formatCode="0.00">
                  <c:v>0.12944221000000072</c:v>
                </c:pt>
                <c:pt idx="712" formatCode="0.00">
                  <c:v>-3.09091</c:v>
                </c:pt>
                <c:pt idx="716" formatCode="0.00">
                  <c:v>-1.5019899999999946</c:v>
                </c:pt>
                <c:pt idx="718" formatCode="0.00">
                  <c:v>-0.29831800000000203</c:v>
                </c:pt>
                <c:pt idx="719" formatCode="0.00">
                  <c:v>-2.2080039999999999</c:v>
                </c:pt>
                <c:pt idx="720" formatCode="0.00">
                  <c:v>-1.1101799999999999</c:v>
                </c:pt>
                <c:pt idx="723" formatCode="0.00">
                  <c:v>-5.8687705999999782</c:v>
                </c:pt>
                <c:pt idx="725" formatCode="0.00">
                  <c:v>-1.9477399999999978</c:v>
                </c:pt>
                <c:pt idx="726" formatCode="0.00">
                  <c:v>-1.08873</c:v>
                </c:pt>
                <c:pt idx="729" formatCode="0.00">
                  <c:v>-1.0507899999999999</c:v>
                </c:pt>
                <c:pt idx="730" formatCode="0.00">
                  <c:v>-1.3956599999999999</c:v>
                </c:pt>
                <c:pt idx="731" formatCode="0.00">
                  <c:v>-2.7004000000000001</c:v>
                </c:pt>
                <c:pt idx="736" formatCode="0.00">
                  <c:v>-3.04088</c:v>
                </c:pt>
                <c:pt idx="737" formatCode="0.00">
                  <c:v>-2.6477200000000121</c:v>
                </c:pt>
                <c:pt idx="738" formatCode="0.00">
                  <c:v>-0.981595</c:v>
                </c:pt>
                <c:pt idx="740" formatCode="0.00">
                  <c:v>-4.7558699999999998</c:v>
                </c:pt>
                <c:pt idx="741" formatCode="0.00">
                  <c:v>-1.02413</c:v>
                </c:pt>
                <c:pt idx="746" formatCode="0.00">
                  <c:v>-3.6079699999999999</c:v>
                </c:pt>
                <c:pt idx="747" formatCode="0.00">
                  <c:v>-0.63735200000000003</c:v>
                </c:pt>
                <c:pt idx="749" formatCode="0.00">
                  <c:v>-2.19156</c:v>
                </c:pt>
                <c:pt idx="750" formatCode="0.00">
                  <c:v>-8.3981600000000003E-2</c:v>
                </c:pt>
                <c:pt idx="751" formatCode="0.00">
                  <c:v>-2.5548299999999977</c:v>
                </c:pt>
                <c:pt idx="752" formatCode="0.00">
                  <c:v>-0.56728900000000004</c:v>
                </c:pt>
                <c:pt idx="754" formatCode="0.00">
                  <c:v>-0.82693300000000003</c:v>
                </c:pt>
                <c:pt idx="755" formatCode="0.00">
                  <c:v>-2.5702599999999967</c:v>
                </c:pt>
                <c:pt idx="756" formatCode="0.00">
                  <c:v>-1.4107499999999946</c:v>
                </c:pt>
                <c:pt idx="757" formatCode="0.00">
                  <c:v>-1.0649999999999946</c:v>
                </c:pt>
                <c:pt idx="758" formatCode="0.00">
                  <c:v>-0.96380000000000265</c:v>
                </c:pt>
                <c:pt idx="759" formatCode="0.00">
                  <c:v>-0.92737499999999951</c:v>
                </c:pt>
                <c:pt idx="760" formatCode="0.00">
                  <c:v>-2.5177900000000002</c:v>
                </c:pt>
                <c:pt idx="761" formatCode="0.00">
                  <c:v>-2.8621599999999967</c:v>
                </c:pt>
                <c:pt idx="762" formatCode="0.00">
                  <c:v>-1.25484</c:v>
                </c:pt>
                <c:pt idx="763" formatCode="0.00">
                  <c:v>-0.84688000000000063</c:v>
                </c:pt>
                <c:pt idx="764" formatCode="0.00">
                  <c:v>-1.41015</c:v>
                </c:pt>
                <c:pt idx="766" formatCode="0.00">
                  <c:v>-1.9639799999999978</c:v>
                </c:pt>
                <c:pt idx="767" formatCode="0.00">
                  <c:v>-2.0170399999999997</c:v>
                </c:pt>
                <c:pt idx="768" formatCode="0.00">
                  <c:v>-1.8558599999999998</c:v>
                </c:pt>
                <c:pt idx="769" formatCode="0.00">
                  <c:v>-2.7631000000000143</c:v>
                </c:pt>
                <c:pt idx="770" formatCode="0.00">
                  <c:v>-1.34677</c:v>
                </c:pt>
                <c:pt idx="772" formatCode="0.00">
                  <c:v>-1.33707</c:v>
                </c:pt>
                <c:pt idx="773" formatCode="0.00">
                  <c:v>-1.4358499999999934</c:v>
                </c:pt>
                <c:pt idx="774" formatCode="0.00">
                  <c:v>-0.27336600000000133</c:v>
                </c:pt>
                <c:pt idx="776" formatCode="0.00">
                  <c:v>-1.7540500000000023</c:v>
                </c:pt>
                <c:pt idx="777" formatCode="0.00">
                  <c:v>-2.0007799999999998</c:v>
                </c:pt>
                <c:pt idx="778" formatCode="0.00">
                  <c:v>-3.9598799999999863</c:v>
                </c:pt>
                <c:pt idx="779" formatCode="0.00">
                  <c:v>-2.8472900000000001</c:v>
                </c:pt>
                <c:pt idx="780" formatCode="0.00">
                  <c:v>-0.19758000000000023</c:v>
                </c:pt>
                <c:pt idx="781" formatCode="0.00">
                  <c:v>-2.42191</c:v>
                </c:pt>
                <c:pt idx="782" formatCode="0.00">
                  <c:v>-2.4998099999999863</c:v>
                </c:pt>
                <c:pt idx="783" formatCode="0.00">
                  <c:v>-2.2126499999999845</c:v>
                </c:pt>
                <c:pt idx="784" formatCode="0.00">
                  <c:v>-2.2467999999999999</c:v>
                </c:pt>
                <c:pt idx="785" formatCode="0.00">
                  <c:v>-2.3478699999999977</c:v>
                </c:pt>
                <c:pt idx="786" formatCode="0.00">
                  <c:v>-3.3600699999999977</c:v>
                </c:pt>
                <c:pt idx="787" formatCode="0.00">
                  <c:v>-3.0255899999999998</c:v>
                </c:pt>
                <c:pt idx="788" formatCode="0.00">
                  <c:v>-2.4852099999999977</c:v>
                </c:pt>
                <c:pt idx="789" formatCode="0.00">
                  <c:v>-2.1605799999999999</c:v>
                </c:pt>
                <c:pt idx="790" formatCode="0.00">
                  <c:v>-2.2710499999999967</c:v>
                </c:pt>
                <c:pt idx="791" formatCode="0.00">
                  <c:v>-2.1802800000000002</c:v>
                </c:pt>
                <c:pt idx="792" formatCode="0.00">
                  <c:v>-2.0375999999999999</c:v>
                </c:pt>
                <c:pt idx="793" formatCode="0.00">
                  <c:v>-2.0375999999999999</c:v>
                </c:pt>
                <c:pt idx="794" formatCode="0.00">
                  <c:v>-1.8596299999999939</c:v>
                </c:pt>
                <c:pt idx="795" formatCode="0.00">
                  <c:v>-1.4364999999999943</c:v>
                </c:pt>
                <c:pt idx="796" formatCode="0.00">
                  <c:v>-2.0406499999999967</c:v>
                </c:pt>
                <c:pt idx="797" formatCode="0.00">
                  <c:v>-1.3506499999999999</c:v>
                </c:pt>
                <c:pt idx="798" formatCode="0.00">
                  <c:v>-2.2937500000000002</c:v>
                </c:pt>
                <c:pt idx="799" formatCode="0.00">
                  <c:v>-2.3224399999999967</c:v>
                </c:pt>
                <c:pt idx="800" formatCode="0.00">
                  <c:v>-1.2692699999999939</c:v>
                </c:pt>
                <c:pt idx="801" formatCode="0.00">
                  <c:v>-1.7866899999999999</c:v>
                </c:pt>
                <c:pt idx="802" formatCode="0.00">
                  <c:v>-1.5154999999999934</c:v>
                </c:pt>
                <c:pt idx="803" formatCode="0.00">
                  <c:v>-0.87811499999999998</c:v>
                </c:pt>
                <c:pt idx="804" formatCode="0.00">
                  <c:v>-0.79374900000000348</c:v>
                </c:pt>
                <c:pt idx="805" formatCode="0.00">
                  <c:v>-0.2935370000000001</c:v>
                </c:pt>
                <c:pt idx="806" formatCode="0.00">
                  <c:v>-0.73045800000000005</c:v>
                </c:pt>
                <c:pt idx="810" formatCode="0.00">
                  <c:v>-2.3223099999999977</c:v>
                </c:pt>
                <c:pt idx="811" formatCode="0.00">
                  <c:v>-0.41094600000000031</c:v>
                </c:pt>
                <c:pt idx="812" formatCode="0.00">
                  <c:v>-0.47315400000000002</c:v>
                </c:pt>
                <c:pt idx="813" formatCode="0.00">
                  <c:v>2.0688600000000012E-2</c:v>
                </c:pt>
                <c:pt idx="814" formatCode="0.00">
                  <c:v>0.11152200000000016</c:v>
                </c:pt>
                <c:pt idx="815" formatCode="0.00">
                  <c:v>0.3017450000000001</c:v>
                </c:pt>
                <c:pt idx="816" formatCode="0.00">
                  <c:v>0.18267900000000001</c:v>
                </c:pt>
                <c:pt idx="817" formatCode="0.00">
                  <c:v>6.0834800000000064E-2</c:v>
                </c:pt>
                <c:pt idx="819" formatCode="0.00">
                  <c:v>-0.38514600000000032</c:v>
                </c:pt>
                <c:pt idx="821" formatCode="0.00">
                  <c:v>0.15608100000000041</c:v>
                </c:pt>
                <c:pt idx="824" formatCode="0.00">
                  <c:v>0.17250199999999999</c:v>
                </c:pt>
                <c:pt idx="829" formatCode="0.00">
                  <c:v>-1.2312699999999934</c:v>
                </c:pt>
                <c:pt idx="834" formatCode="0.00">
                  <c:v>-1.7016199999999955</c:v>
                </c:pt>
                <c:pt idx="844" formatCode="0.00">
                  <c:v>-1.6137599999999999</c:v>
                </c:pt>
                <c:pt idx="856" formatCode="0.00">
                  <c:v>-1.25485</c:v>
                </c:pt>
                <c:pt idx="857" formatCode="0.00">
                  <c:v>-0.49886600000000197</c:v>
                </c:pt>
                <c:pt idx="858" formatCode="0.00">
                  <c:v>-2.0599499999999895</c:v>
                </c:pt>
                <c:pt idx="859" formatCode="0.00">
                  <c:v>-0.43799800000000133</c:v>
                </c:pt>
                <c:pt idx="861" formatCode="0.00">
                  <c:v>-2.7409699999999999</c:v>
                </c:pt>
                <c:pt idx="864" formatCode="0.00">
                  <c:v>-2.3699399999999997</c:v>
                </c:pt>
                <c:pt idx="866" formatCode="0.00">
                  <c:v>-1.6977200000000001E-2</c:v>
                </c:pt>
                <c:pt idx="867" formatCode="0.00">
                  <c:v>-1.58988</c:v>
                </c:pt>
                <c:pt idx="868" formatCode="0.00">
                  <c:v>-0.183175</c:v>
                </c:pt>
                <c:pt idx="870" formatCode="0.00">
                  <c:v>-3.0557900000000051E-2</c:v>
                </c:pt>
                <c:pt idx="871" formatCode="0.00">
                  <c:v>-1.8285499999999999</c:v>
                </c:pt>
                <c:pt idx="872" formatCode="0.00">
                  <c:v>-1.2930599999999999</c:v>
                </c:pt>
                <c:pt idx="873" formatCode="0.00">
                  <c:v>-1.34127</c:v>
                </c:pt>
                <c:pt idx="874" formatCode="0.00">
                  <c:v>-1.0231399999999946</c:v>
                </c:pt>
                <c:pt idx="875" formatCode="0.00">
                  <c:v>-1.1397899999999999</c:v>
                </c:pt>
                <c:pt idx="876" formatCode="0.00">
                  <c:v>-2.4946699999999895</c:v>
                </c:pt>
                <c:pt idx="877" formatCode="0.00">
                  <c:v>-1.9893799999999986</c:v>
                </c:pt>
                <c:pt idx="878" formatCode="0.00">
                  <c:v>-0.66979600000000394</c:v>
                </c:pt>
                <c:pt idx="879" formatCode="0.00">
                  <c:v>-0.87736400000000003</c:v>
                </c:pt>
                <c:pt idx="880" formatCode="0.00">
                  <c:v>-0.54000099999999951</c:v>
                </c:pt>
                <c:pt idx="881" formatCode="0.00">
                  <c:v>-0.84746100000000002</c:v>
                </c:pt>
                <c:pt idx="883" formatCode="0.00">
                  <c:v>-2.0794999999999977</c:v>
                </c:pt>
                <c:pt idx="884" formatCode="0.00">
                  <c:v>-1.8371899999999999</c:v>
                </c:pt>
                <c:pt idx="885" formatCode="0.00">
                  <c:v>-0.18268100000000001</c:v>
                </c:pt>
                <c:pt idx="886" formatCode="0.00">
                  <c:v>-0.43590100000000032</c:v>
                </c:pt>
                <c:pt idx="888" formatCode="0.00">
                  <c:v>-1.2695699999999934</c:v>
                </c:pt>
                <c:pt idx="889" formatCode="0.00">
                  <c:v>-1.05626</c:v>
                </c:pt>
                <c:pt idx="890" formatCode="0.00">
                  <c:v>-1.3269899999999999</c:v>
                </c:pt>
                <c:pt idx="892" formatCode="0.00">
                  <c:v>-1.6576500000000001</c:v>
                </c:pt>
                <c:pt idx="893" formatCode="0.00">
                  <c:v>-1.8149999999999946</c:v>
                </c:pt>
                <c:pt idx="894" formatCode="0.00">
                  <c:v>-2.6085099999999999</c:v>
                </c:pt>
                <c:pt idx="895" formatCode="0.00">
                  <c:v>-1.51048</c:v>
                </c:pt>
                <c:pt idx="898" formatCode="0.00">
                  <c:v>-1.7447899999999998</c:v>
                </c:pt>
                <c:pt idx="899" formatCode="0.00">
                  <c:v>-2.7416800000000001</c:v>
                </c:pt>
                <c:pt idx="900" formatCode="0.00">
                  <c:v>-1.8944700000000001</c:v>
                </c:pt>
                <c:pt idx="901" formatCode="0.00">
                  <c:v>-2.04447</c:v>
                </c:pt>
                <c:pt idx="902" formatCode="0.00">
                  <c:v>-2.5682900000000002</c:v>
                </c:pt>
                <c:pt idx="903" formatCode="0.00">
                  <c:v>-1.9316940357899921</c:v>
                </c:pt>
                <c:pt idx="904" formatCode="0.00">
                  <c:v>-1.5137824709800001</c:v>
                </c:pt>
                <c:pt idx="905" formatCode="0.00">
                  <c:v>-1.6201512847499999</c:v>
                </c:pt>
                <c:pt idx="906" formatCode="0.00">
                  <c:v>-1.7484850122700013</c:v>
                </c:pt>
                <c:pt idx="907" formatCode="0.00">
                  <c:v>-1.7512970453599952</c:v>
                </c:pt>
                <c:pt idx="909" formatCode="0.00">
                  <c:v>-1.7859247073499855</c:v>
                </c:pt>
                <c:pt idx="910" formatCode="0.00">
                  <c:v>-1.7550767567599952</c:v>
                </c:pt>
                <c:pt idx="911" formatCode="0.00">
                  <c:v>-1.7821655272900023</c:v>
                </c:pt>
                <c:pt idx="912" formatCode="0.00">
                  <c:v>-1.5528643710499934</c:v>
                </c:pt>
                <c:pt idx="913" formatCode="0.00">
                  <c:v>-1.2678390890599907</c:v>
                </c:pt>
                <c:pt idx="914" formatCode="0.00">
                  <c:v>-0.9945313014929964</c:v>
                </c:pt>
                <c:pt idx="915" formatCode="0.00">
                  <c:v>-0.76143800295300301</c:v>
                </c:pt>
                <c:pt idx="916" formatCode="0.00">
                  <c:v>-0.69310405926800356</c:v>
                </c:pt>
                <c:pt idx="917" formatCode="0.00">
                  <c:v>-0.43643755790500038</c:v>
                </c:pt>
                <c:pt idx="918" formatCode="0.00">
                  <c:v>8.8561742733700641E-2</c:v>
                </c:pt>
                <c:pt idx="919" formatCode="0.00">
                  <c:v>0.43189594073199999</c:v>
                </c:pt>
                <c:pt idx="920" formatCode="0.00">
                  <c:v>-0.17143785036500081</c:v>
                </c:pt>
                <c:pt idx="921" formatCode="0.00">
                  <c:v>6.0228714576099955E-2</c:v>
                </c:pt>
                <c:pt idx="922" formatCode="0.00">
                  <c:v>-0.32477119641399999</c:v>
                </c:pt>
                <c:pt idx="923" formatCode="0.00">
                  <c:v>-7.9771310855200478E-2</c:v>
                </c:pt>
                <c:pt idx="924" formatCode="0.00">
                  <c:v>-0.12643809196300004</c:v>
                </c:pt>
                <c:pt idx="925" formatCode="0.00">
                  <c:v>-0.6851048298369995</c:v>
                </c:pt>
                <c:pt idx="926" formatCode="0.00">
                  <c:v>-0.30977053520000197</c:v>
                </c:pt>
                <c:pt idx="927" formatCode="0.00">
                  <c:v>-0.42643764691500002</c:v>
                </c:pt>
                <c:pt idx="928" formatCode="0.00">
                  <c:v>-0.15810484763900001</c:v>
                </c:pt>
                <c:pt idx="929" formatCode="0.00">
                  <c:v>0.23189549568400072</c:v>
                </c:pt>
                <c:pt idx="930" formatCode="0.00">
                  <c:v>0.28022929949600001</c:v>
                </c:pt>
                <c:pt idx="931" formatCode="0.00">
                  <c:v>0.14856216235000044</c:v>
                </c:pt>
                <c:pt idx="932" formatCode="0.00">
                  <c:v>0.28889610094899998</c:v>
                </c:pt>
                <c:pt idx="933" formatCode="0.00">
                  <c:v>0.44689628405400178</c:v>
                </c:pt>
                <c:pt idx="934" formatCode="0.00">
                  <c:v>-0.6831047840609995</c:v>
                </c:pt>
                <c:pt idx="935" formatCode="0.00">
                  <c:v>-1.0331051655300001</c:v>
                </c:pt>
                <c:pt idx="936" formatCode="0.00">
                  <c:v>-8.3104402591001075E-2</c:v>
                </c:pt>
                <c:pt idx="937" formatCode="0.00">
                  <c:v>-2.31049366486E-2</c:v>
                </c:pt>
                <c:pt idx="938" formatCode="0.00">
                  <c:v>-0.31310394482699999</c:v>
                </c:pt>
                <c:pt idx="943" formatCode="0.00">
                  <c:v>-0.69446799999999753</c:v>
                </c:pt>
                <c:pt idx="946" formatCode="0.00">
                  <c:v>-3.0944699999999967</c:v>
                </c:pt>
                <c:pt idx="949" formatCode="0.00">
                  <c:v>-1.7444700000000013</c:v>
                </c:pt>
                <c:pt idx="952" formatCode="0.00">
                  <c:v>-4.8944699999999965</c:v>
                </c:pt>
                <c:pt idx="955" formatCode="0.00">
                  <c:v>-1.14862</c:v>
                </c:pt>
                <c:pt idx="956" formatCode="0.00">
                  <c:v>-1.9959799999999988</c:v>
                </c:pt>
                <c:pt idx="958" formatCode="0.00">
                  <c:v>-1.68716</c:v>
                </c:pt>
                <c:pt idx="962" formatCode="0.00">
                  <c:v>-4.7789400000000004</c:v>
                </c:pt>
                <c:pt idx="963" formatCode="0.00">
                  <c:v>-2.40151</c:v>
                </c:pt>
                <c:pt idx="964" formatCode="0.00">
                  <c:v>-0.35801100000000002</c:v>
                </c:pt>
                <c:pt idx="965" formatCode="0.00">
                  <c:v>-1.18343</c:v>
                </c:pt>
                <c:pt idx="967" formatCode="0.00">
                  <c:v>-1.5944700000000001</c:v>
                </c:pt>
                <c:pt idx="968" formatCode="0.00">
                  <c:v>-30.0945</c:v>
                </c:pt>
                <c:pt idx="972" formatCode="0.00">
                  <c:v>-2.1944699999999977</c:v>
                </c:pt>
                <c:pt idx="973" formatCode="0.00">
                  <c:v>-4.2944699999999996</c:v>
                </c:pt>
                <c:pt idx="978" formatCode="0.00">
                  <c:v>-2.0699399999999999</c:v>
                </c:pt>
                <c:pt idx="980" formatCode="0.00">
                  <c:v>-1.6889000000000001</c:v>
                </c:pt>
                <c:pt idx="982" formatCode="0.00">
                  <c:v>-2.224920000000012</c:v>
                </c:pt>
                <c:pt idx="983" formatCode="0.00">
                  <c:v>-2.7721999999999998</c:v>
                </c:pt>
                <c:pt idx="984" formatCode="0.00">
                  <c:v>-1.44407</c:v>
                </c:pt>
                <c:pt idx="985" formatCode="0.00">
                  <c:v>-1.1652899999999999</c:v>
                </c:pt>
                <c:pt idx="986" formatCode="0.00">
                  <c:v>-1.12778</c:v>
                </c:pt>
                <c:pt idx="987" formatCode="0.00">
                  <c:v>-0.39446600000000237</c:v>
                </c:pt>
                <c:pt idx="990" formatCode="0.00">
                  <c:v>-1.89394</c:v>
                </c:pt>
                <c:pt idx="991" formatCode="0.00">
                  <c:v>-1.32155</c:v>
                </c:pt>
                <c:pt idx="992" formatCode="0.00">
                  <c:v>-1.3859899999999998</c:v>
                </c:pt>
                <c:pt idx="994" formatCode="0.00">
                  <c:v>-1.6746000000000001</c:v>
                </c:pt>
                <c:pt idx="995" formatCode="0.00">
                  <c:v>-0.85968999999999995</c:v>
                </c:pt>
                <c:pt idx="996" formatCode="0.00">
                  <c:v>-0.85252600000000001</c:v>
                </c:pt>
                <c:pt idx="997" formatCode="0.00">
                  <c:v>-1.144050000000006</c:v>
                </c:pt>
                <c:pt idx="998" formatCode="0.00">
                  <c:v>-0.95598300000000003</c:v>
                </c:pt>
                <c:pt idx="1001" formatCode="0.00">
                  <c:v>-1.87554</c:v>
                </c:pt>
                <c:pt idx="1002" formatCode="0.00">
                  <c:v>-1.62839</c:v>
                </c:pt>
                <c:pt idx="1003" formatCode="0.00">
                  <c:v>-1.1444700000000001</c:v>
                </c:pt>
                <c:pt idx="1004" formatCode="0.00">
                  <c:v>-1.08826</c:v>
                </c:pt>
                <c:pt idx="1005" formatCode="0.00">
                  <c:v>-1.61111</c:v>
                </c:pt>
                <c:pt idx="1006" formatCode="0.00">
                  <c:v>-1.4578299999999895</c:v>
                </c:pt>
                <c:pt idx="1007" formatCode="0.00">
                  <c:v>-0.99446699999999466</c:v>
                </c:pt>
                <c:pt idx="1008" formatCode="0.00">
                  <c:v>-2.3509899999999977</c:v>
                </c:pt>
                <c:pt idx="1010" formatCode="0.00">
                  <c:v>-8.4919500000000023E-2</c:v>
                </c:pt>
                <c:pt idx="1012" formatCode="0.00">
                  <c:v>-2.1944699999999977</c:v>
                </c:pt>
                <c:pt idx="1013" formatCode="0.00">
                  <c:v>-2.5777399999999999</c:v>
                </c:pt>
                <c:pt idx="1014" formatCode="0.00">
                  <c:v>-2.3417399999999997</c:v>
                </c:pt>
                <c:pt idx="1015" formatCode="0.00">
                  <c:v>-1.4338999999999895</c:v>
                </c:pt>
                <c:pt idx="1016" formatCode="0.00">
                  <c:v>-1.7444700000000013</c:v>
                </c:pt>
                <c:pt idx="1017" formatCode="0.00">
                  <c:v>-4.5130699999999999</c:v>
                </c:pt>
                <c:pt idx="1018" formatCode="0.00">
                  <c:v>-1.8809100000000001</c:v>
                </c:pt>
                <c:pt idx="1019" formatCode="0.00">
                  <c:v>-3.2444700000000002</c:v>
                </c:pt>
                <c:pt idx="1020" formatCode="0.00">
                  <c:v>-2.1739999999999999</c:v>
                </c:pt>
                <c:pt idx="1022" formatCode="0.00">
                  <c:v>-2.6441800000000106</c:v>
                </c:pt>
                <c:pt idx="1023" formatCode="0.00">
                  <c:v>-1.7146100000000013</c:v>
                </c:pt>
                <c:pt idx="1024" formatCode="0.00">
                  <c:v>-1.9664900000000001</c:v>
                </c:pt>
                <c:pt idx="1025" formatCode="0.00">
                  <c:v>-1.35585</c:v>
                </c:pt>
                <c:pt idx="1026" formatCode="0.00">
                  <c:v>-1.7403400000000013</c:v>
                </c:pt>
                <c:pt idx="1027" formatCode="0.00">
                  <c:v>-2.0428099999999967</c:v>
                </c:pt>
                <c:pt idx="1028" formatCode="0.00">
                  <c:v>-1.29447</c:v>
                </c:pt>
                <c:pt idx="1029" formatCode="0.00">
                  <c:v>-1.7838699999999952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44-4DC1-A3D5-8161E5F6687E}"/>
            </c:ext>
          </c:extLst>
        </c:ser>
        <c:ser>
          <c:idx val="1"/>
          <c:order val="1"/>
          <c:tx>
            <c:strRef>
              <c:f>ALL_TS!$C$2</c:f>
              <c:strCache>
                <c:ptCount val="1"/>
                <c:pt idx="0">
                  <c:v>Nicobar</c:v>
                </c:pt>
              </c:strCache>
            </c:strRef>
          </c:tx>
          <c:marker>
            <c:symbol val="none"/>
          </c:marker>
          <c:cat>
            <c:numRef>
              <c:f>ALL_TS!$A$3:$A$1032</c:f>
              <c:numCache>
                <c:formatCode>dd/mmm/yy</c:formatCode>
                <c:ptCount val="1030"/>
                <c:pt idx="0">
                  <c:v>40180</c:v>
                </c:pt>
                <c:pt idx="1">
                  <c:v>40187</c:v>
                </c:pt>
                <c:pt idx="2">
                  <c:v>40194</c:v>
                </c:pt>
                <c:pt idx="3">
                  <c:v>40201</c:v>
                </c:pt>
                <c:pt idx="4">
                  <c:v>40208</c:v>
                </c:pt>
                <c:pt idx="5">
                  <c:v>40215</c:v>
                </c:pt>
                <c:pt idx="6">
                  <c:v>40222</c:v>
                </c:pt>
                <c:pt idx="7">
                  <c:v>40229</c:v>
                </c:pt>
                <c:pt idx="8">
                  <c:v>40236</c:v>
                </c:pt>
                <c:pt idx="9">
                  <c:v>40243</c:v>
                </c:pt>
                <c:pt idx="10">
                  <c:v>40250</c:v>
                </c:pt>
                <c:pt idx="11">
                  <c:v>40257</c:v>
                </c:pt>
                <c:pt idx="12">
                  <c:v>40264</c:v>
                </c:pt>
                <c:pt idx="13">
                  <c:v>40271</c:v>
                </c:pt>
                <c:pt idx="14">
                  <c:v>40278</c:v>
                </c:pt>
                <c:pt idx="15">
                  <c:v>40285</c:v>
                </c:pt>
                <c:pt idx="16">
                  <c:v>40292</c:v>
                </c:pt>
                <c:pt idx="17">
                  <c:v>40299</c:v>
                </c:pt>
                <c:pt idx="18">
                  <c:v>40306</c:v>
                </c:pt>
                <c:pt idx="19">
                  <c:v>40313</c:v>
                </c:pt>
                <c:pt idx="20">
                  <c:v>40320</c:v>
                </c:pt>
                <c:pt idx="21">
                  <c:v>40327</c:v>
                </c:pt>
                <c:pt idx="22">
                  <c:v>40334</c:v>
                </c:pt>
                <c:pt idx="23">
                  <c:v>40341</c:v>
                </c:pt>
                <c:pt idx="24">
                  <c:v>40348</c:v>
                </c:pt>
                <c:pt idx="25">
                  <c:v>40355</c:v>
                </c:pt>
                <c:pt idx="26">
                  <c:v>40362</c:v>
                </c:pt>
                <c:pt idx="27">
                  <c:v>40369</c:v>
                </c:pt>
                <c:pt idx="28">
                  <c:v>40376</c:v>
                </c:pt>
                <c:pt idx="29">
                  <c:v>40383</c:v>
                </c:pt>
                <c:pt idx="30">
                  <c:v>40390</c:v>
                </c:pt>
                <c:pt idx="31">
                  <c:v>40397</c:v>
                </c:pt>
                <c:pt idx="32">
                  <c:v>40404</c:v>
                </c:pt>
                <c:pt idx="33">
                  <c:v>40411</c:v>
                </c:pt>
                <c:pt idx="34">
                  <c:v>40418</c:v>
                </c:pt>
                <c:pt idx="35">
                  <c:v>40425</c:v>
                </c:pt>
                <c:pt idx="36">
                  <c:v>40432</c:v>
                </c:pt>
                <c:pt idx="37">
                  <c:v>40439</c:v>
                </c:pt>
                <c:pt idx="38">
                  <c:v>40446</c:v>
                </c:pt>
                <c:pt idx="39">
                  <c:v>40453</c:v>
                </c:pt>
                <c:pt idx="40">
                  <c:v>40460</c:v>
                </c:pt>
                <c:pt idx="41">
                  <c:v>40467</c:v>
                </c:pt>
                <c:pt idx="42">
                  <c:v>40474</c:v>
                </c:pt>
                <c:pt idx="43">
                  <c:v>40546</c:v>
                </c:pt>
                <c:pt idx="44">
                  <c:v>40549</c:v>
                </c:pt>
                <c:pt idx="45">
                  <c:v>40552</c:v>
                </c:pt>
                <c:pt idx="46">
                  <c:v>40555</c:v>
                </c:pt>
                <c:pt idx="47">
                  <c:v>40558</c:v>
                </c:pt>
                <c:pt idx="48">
                  <c:v>40561</c:v>
                </c:pt>
                <c:pt idx="49">
                  <c:v>40564</c:v>
                </c:pt>
                <c:pt idx="50">
                  <c:v>40567</c:v>
                </c:pt>
                <c:pt idx="51">
                  <c:v>40570</c:v>
                </c:pt>
                <c:pt idx="52">
                  <c:v>40573</c:v>
                </c:pt>
                <c:pt idx="53">
                  <c:v>40576</c:v>
                </c:pt>
                <c:pt idx="54">
                  <c:v>40579</c:v>
                </c:pt>
                <c:pt idx="55">
                  <c:v>40582</c:v>
                </c:pt>
                <c:pt idx="56">
                  <c:v>40585</c:v>
                </c:pt>
                <c:pt idx="57">
                  <c:v>40588</c:v>
                </c:pt>
                <c:pt idx="58">
                  <c:v>40591</c:v>
                </c:pt>
                <c:pt idx="59">
                  <c:v>40594</c:v>
                </c:pt>
                <c:pt idx="60">
                  <c:v>40597</c:v>
                </c:pt>
                <c:pt idx="61">
                  <c:v>40600</c:v>
                </c:pt>
                <c:pt idx="62">
                  <c:v>40603</c:v>
                </c:pt>
                <c:pt idx="63">
                  <c:v>40606</c:v>
                </c:pt>
                <c:pt idx="64">
                  <c:v>40609</c:v>
                </c:pt>
                <c:pt idx="65">
                  <c:v>40612</c:v>
                </c:pt>
                <c:pt idx="66">
                  <c:v>40615</c:v>
                </c:pt>
                <c:pt idx="67">
                  <c:v>40618</c:v>
                </c:pt>
                <c:pt idx="68">
                  <c:v>40621</c:v>
                </c:pt>
                <c:pt idx="69">
                  <c:v>40624</c:v>
                </c:pt>
                <c:pt idx="70">
                  <c:v>40627</c:v>
                </c:pt>
                <c:pt idx="71">
                  <c:v>40630</c:v>
                </c:pt>
                <c:pt idx="72">
                  <c:v>40633</c:v>
                </c:pt>
                <c:pt idx="73">
                  <c:v>40636</c:v>
                </c:pt>
                <c:pt idx="74">
                  <c:v>40639</c:v>
                </c:pt>
                <c:pt idx="75">
                  <c:v>40642</c:v>
                </c:pt>
                <c:pt idx="76">
                  <c:v>40645</c:v>
                </c:pt>
                <c:pt idx="77">
                  <c:v>40648</c:v>
                </c:pt>
                <c:pt idx="78">
                  <c:v>40651</c:v>
                </c:pt>
                <c:pt idx="79">
                  <c:v>40654</c:v>
                </c:pt>
                <c:pt idx="80">
                  <c:v>40657</c:v>
                </c:pt>
                <c:pt idx="81">
                  <c:v>40660</c:v>
                </c:pt>
                <c:pt idx="82">
                  <c:v>40663</c:v>
                </c:pt>
                <c:pt idx="83">
                  <c:v>40666</c:v>
                </c:pt>
                <c:pt idx="84">
                  <c:v>40669</c:v>
                </c:pt>
                <c:pt idx="85">
                  <c:v>40672</c:v>
                </c:pt>
                <c:pt idx="86">
                  <c:v>40675</c:v>
                </c:pt>
                <c:pt idx="87">
                  <c:v>40678</c:v>
                </c:pt>
                <c:pt idx="88">
                  <c:v>40681</c:v>
                </c:pt>
                <c:pt idx="89">
                  <c:v>40684</c:v>
                </c:pt>
                <c:pt idx="90">
                  <c:v>40687</c:v>
                </c:pt>
                <c:pt idx="91">
                  <c:v>40690</c:v>
                </c:pt>
                <c:pt idx="92">
                  <c:v>40693</c:v>
                </c:pt>
                <c:pt idx="93">
                  <c:v>40696</c:v>
                </c:pt>
                <c:pt idx="94">
                  <c:v>40699</c:v>
                </c:pt>
                <c:pt idx="95">
                  <c:v>40702</c:v>
                </c:pt>
                <c:pt idx="96">
                  <c:v>40705</c:v>
                </c:pt>
                <c:pt idx="97">
                  <c:v>40708</c:v>
                </c:pt>
                <c:pt idx="98">
                  <c:v>40711</c:v>
                </c:pt>
                <c:pt idx="99">
                  <c:v>40714</c:v>
                </c:pt>
                <c:pt idx="100">
                  <c:v>40717</c:v>
                </c:pt>
                <c:pt idx="101">
                  <c:v>40720</c:v>
                </c:pt>
                <c:pt idx="102">
                  <c:v>40723</c:v>
                </c:pt>
                <c:pt idx="103">
                  <c:v>40726</c:v>
                </c:pt>
                <c:pt idx="104">
                  <c:v>40729</c:v>
                </c:pt>
                <c:pt idx="105">
                  <c:v>40732</c:v>
                </c:pt>
                <c:pt idx="106">
                  <c:v>40735</c:v>
                </c:pt>
                <c:pt idx="107">
                  <c:v>40738</c:v>
                </c:pt>
                <c:pt idx="108">
                  <c:v>40741</c:v>
                </c:pt>
                <c:pt idx="109">
                  <c:v>40744</c:v>
                </c:pt>
                <c:pt idx="110">
                  <c:v>40747</c:v>
                </c:pt>
                <c:pt idx="111">
                  <c:v>40750</c:v>
                </c:pt>
                <c:pt idx="112">
                  <c:v>40753</c:v>
                </c:pt>
                <c:pt idx="113">
                  <c:v>40756</c:v>
                </c:pt>
                <c:pt idx="114">
                  <c:v>40759</c:v>
                </c:pt>
                <c:pt idx="115">
                  <c:v>40762</c:v>
                </c:pt>
                <c:pt idx="116">
                  <c:v>40765</c:v>
                </c:pt>
                <c:pt idx="117">
                  <c:v>40768</c:v>
                </c:pt>
                <c:pt idx="118">
                  <c:v>40771</c:v>
                </c:pt>
                <c:pt idx="119">
                  <c:v>40774</c:v>
                </c:pt>
                <c:pt idx="120">
                  <c:v>40777</c:v>
                </c:pt>
                <c:pt idx="121">
                  <c:v>40780</c:v>
                </c:pt>
                <c:pt idx="122">
                  <c:v>40783</c:v>
                </c:pt>
                <c:pt idx="123">
                  <c:v>40786</c:v>
                </c:pt>
                <c:pt idx="124">
                  <c:v>40789</c:v>
                </c:pt>
                <c:pt idx="125">
                  <c:v>40792</c:v>
                </c:pt>
                <c:pt idx="126">
                  <c:v>40795</c:v>
                </c:pt>
                <c:pt idx="127">
                  <c:v>40798</c:v>
                </c:pt>
                <c:pt idx="128">
                  <c:v>40801</c:v>
                </c:pt>
                <c:pt idx="129">
                  <c:v>40804</c:v>
                </c:pt>
                <c:pt idx="130">
                  <c:v>40807</c:v>
                </c:pt>
                <c:pt idx="131">
                  <c:v>40810</c:v>
                </c:pt>
                <c:pt idx="132">
                  <c:v>40813</c:v>
                </c:pt>
                <c:pt idx="133">
                  <c:v>40816</c:v>
                </c:pt>
                <c:pt idx="134">
                  <c:v>40819</c:v>
                </c:pt>
                <c:pt idx="135">
                  <c:v>40822</c:v>
                </c:pt>
                <c:pt idx="136">
                  <c:v>40825</c:v>
                </c:pt>
                <c:pt idx="137">
                  <c:v>40828</c:v>
                </c:pt>
                <c:pt idx="138">
                  <c:v>40831</c:v>
                </c:pt>
                <c:pt idx="139">
                  <c:v>40834</c:v>
                </c:pt>
                <c:pt idx="140">
                  <c:v>40837</c:v>
                </c:pt>
                <c:pt idx="141">
                  <c:v>40840</c:v>
                </c:pt>
                <c:pt idx="142">
                  <c:v>40843</c:v>
                </c:pt>
                <c:pt idx="143">
                  <c:v>40846</c:v>
                </c:pt>
                <c:pt idx="144">
                  <c:v>40849</c:v>
                </c:pt>
                <c:pt idx="145">
                  <c:v>40852</c:v>
                </c:pt>
                <c:pt idx="146">
                  <c:v>40855</c:v>
                </c:pt>
                <c:pt idx="147">
                  <c:v>40858</c:v>
                </c:pt>
                <c:pt idx="148">
                  <c:v>40861</c:v>
                </c:pt>
                <c:pt idx="149">
                  <c:v>40864</c:v>
                </c:pt>
                <c:pt idx="150">
                  <c:v>40867</c:v>
                </c:pt>
                <c:pt idx="151">
                  <c:v>40870</c:v>
                </c:pt>
                <c:pt idx="152">
                  <c:v>40873</c:v>
                </c:pt>
                <c:pt idx="153">
                  <c:v>40876</c:v>
                </c:pt>
                <c:pt idx="154">
                  <c:v>40879</c:v>
                </c:pt>
                <c:pt idx="155">
                  <c:v>40882</c:v>
                </c:pt>
                <c:pt idx="156">
                  <c:v>40885</c:v>
                </c:pt>
                <c:pt idx="157">
                  <c:v>40888</c:v>
                </c:pt>
                <c:pt idx="158">
                  <c:v>40891</c:v>
                </c:pt>
                <c:pt idx="159">
                  <c:v>40894</c:v>
                </c:pt>
                <c:pt idx="160">
                  <c:v>40897</c:v>
                </c:pt>
                <c:pt idx="161">
                  <c:v>40900</c:v>
                </c:pt>
                <c:pt idx="162">
                  <c:v>40903</c:v>
                </c:pt>
                <c:pt idx="163">
                  <c:v>40906</c:v>
                </c:pt>
                <c:pt idx="164">
                  <c:v>40909</c:v>
                </c:pt>
                <c:pt idx="165">
                  <c:v>40912</c:v>
                </c:pt>
                <c:pt idx="166">
                  <c:v>40915</c:v>
                </c:pt>
                <c:pt idx="167">
                  <c:v>40918</c:v>
                </c:pt>
                <c:pt idx="168">
                  <c:v>40921</c:v>
                </c:pt>
                <c:pt idx="169">
                  <c:v>40924</c:v>
                </c:pt>
                <c:pt idx="170">
                  <c:v>40927</c:v>
                </c:pt>
                <c:pt idx="171">
                  <c:v>40930</c:v>
                </c:pt>
                <c:pt idx="172">
                  <c:v>40933</c:v>
                </c:pt>
                <c:pt idx="173">
                  <c:v>40936</c:v>
                </c:pt>
                <c:pt idx="174">
                  <c:v>40939</c:v>
                </c:pt>
                <c:pt idx="175">
                  <c:v>40942</c:v>
                </c:pt>
                <c:pt idx="176">
                  <c:v>40945</c:v>
                </c:pt>
                <c:pt idx="177">
                  <c:v>40948</c:v>
                </c:pt>
                <c:pt idx="178">
                  <c:v>40951</c:v>
                </c:pt>
                <c:pt idx="179">
                  <c:v>40954</c:v>
                </c:pt>
                <c:pt idx="180">
                  <c:v>40957</c:v>
                </c:pt>
                <c:pt idx="181">
                  <c:v>40960</c:v>
                </c:pt>
                <c:pt idx="182">
                  <c:v>40963</c:v>
                </c:pt>
                <c:pt idx="183">
                  <c:v>40966</c:v>
                </c:pt>
                <c:pt idx="184">
                  <c:v>40969</c:v>
                </c:pt>
                <c:pt idx="185">
                  <c:v>40972</c:v>
                </c:pt>
                <c:pt idx="186">
                  <c:v>40975</c:v>
                </c:pt>
                <c:pt idx="187">
                  <c:v>40978</c:v>
                </c:pt>
                <c:pt idx="188">
                  <c:v>40981</c:v>
                </c:pt>
                <c:pt idx="189">
                  <c:v>40984</c:v>
                </c:pt>
                <c:pt idx="190">
                  <c:v>40987</c:v>
                </c:pt>
                <c:pt idx="191">
                  <c:v>40990</c:v>
                </c:pt>
                <c:pt idx="192">
                  <c:v>40993</c:v>
                </c:pt>
                <c:pt idx="193">
                  <c:v>40996</c:v>
                </c:pt>
                <c:pt idx="194">
                  <c:v>40999</c:v>
                </c:pt>
                <c:pt idx="195">
                  <c:v>41002</c:v>
                </c:pt>
                <c:pt idx="196">
                  <c:v>41005</c:v>
                </c:pt>
                <c:pt idx="197">
                  <c:v>41008</c:v>
                </c:pt>
                <c:pt idx="198">
                  <c:v>41011</c:v>
                </c:pt>
                <c:pt idx="199">
                  <c:v>41014</c:v>
                </c:pt>
                <c:pt idx="200">
                  <c:v>41017</c:v>
                </c:pt>
                <c:pt idx="201">
                  <c:v>41020</c:v>
                </c:pt>
                <c:pt idx="202">
                  <c:v>41023</c:v>
                </c:pt>
                <c:pt idx="203">
                  <c:v>41026</c:v>
                </c:pt>
                <c:pt idx="204">
                  <c:v>41029</c:v>
                </c:pt>
                <c:pt idx="205">
                  <c:v>41032</c:v>
                </c:pt>
                <c:pt idx="206">
                  <c:v>41035</c:v>
                </c:pt>
                <c:pt idx="207">
                  <c:v>41038</c:v>
                </c:pt>
                <c:pt idx="208">
                  <c:v>41041</c:v>
                </c:pt>
                <c:pt idx="209">
                  <c:v>41044</c:v>
                </c:pt>
                <c:pt idx="210">
                  <c:v>41047</c:v>
                </c:pt>
                <c:pt idx="211">
                  <c:v>41050</c:v>
                </c:pt>
                <c:pt idx="212">
                  <c:v>41053</c:v>
                </c:pt>
                <c:pt idx="213">
                  <c:v>41056</c:v>
                </c:pt>
                <c:pt idx="214">
                  <c:v>41059</c:v>
                </c:pt>
                <c:pt idx="215">
                  <c:v>41062</c:v>
                </c:pt>
                <c:pt idx="216">
                  <c:v>41065</c:v>
                </c:pt>
                <c:pt idx="217">
                  <c:v>41068</c:v>
                </c:pt>
                <c:pt idx="218">
                  <c:v>41071</c:v>
                </c:pt>
                <c:pt idx="219">
                  <c:v>41074</c:v>
                </c:pt>
                <c:pt idx="220">
                  <c:v>41077</c:v>
                </c:pt>
                <c:pt idx="221">
                  <c:v>41080</c:v>
                </c:pt>
                <c:pt idx="222">
                  <c:v>41083</c:v>
                </c:pt>
                <c:pt idx="223">
                  <c:v>41086</c:v>
                </c:pt>
                <c:pt idx="224">
                  <c:v>41089</c:v>
                </c:pt>
                <c:pt idx="225">
                  <c:v>41092</c:v>
                </c:pt>
                <c:pt idx="226">
                  <c:v>41095</c:v>
                </c:pt>
                <c:pt idx="227">
                  <c:v>41098</c:v>
                </c:pt>
                <c:pt idx="228">
                  <c:v>41101</c:v>
                </c:pt>
                <c:pt idx="229">
                  <c:v>41104</c:v>
                </c:pt>
                <c:pt idx="230">
                  <c:v>41107</c:v>
                </c:pt>
                <c:pt idx="231">
                  <c:v>41110</c:v>
                </c:pt>
                <c:pt idx="232">
                  <c:v>41113</c:v>
                </c:pt>
                <c:pt idx="233">
                  <c:v>41116</c:v>
                </c:pt>
                <c:pt idx="234">
                  <c:v>41119</c:v>
                </c:pt>
                <c:pt idx="235">
                  <c:v>41122</c:v>
                </c:pt>
                <c:pt idx="236">
                  <c:v>41125</c:v>
                </c:pt>
                <c:pt idx="237">
                  <c:v>41128</c:v>
                </c:pt>
                <c:pt idx="238">
                  <c:v>41131</c:v>
                </c:pt>
                <c:pt idx="239">
                  <c:v>41134</c:v>
                </c:pt>
                <c:pt idx="240">
                  <c:v>41137</c:v>
                </c:pt>
                <c:pt idx="241">
                  <c:v>41140</c:v>
                </c:pt>
                <c:pt idx="242">
                  <c:v>41143</c:v>
                </c:pt>
                <c:pt idx="243">
                  <c:v>41146</c:v>
                </c:pt>
                <c:pt idx="244">
                  <c:v>41149</c:v>
                </c:pt>
                <c:pt idx="245">
                  <c:v>41152</c:v>
                </c:pt>
                <c:pt idx="246">
                  <c:v>41155</c:v>
                </c:pt>
                <c:pt idx="247">
                  <c:v>41158</c:v>
                </c:pt>
                <c:pt idx="248">
                  <c:v>41161</c:v>
                </c:pt>
                <c:pt idx="249">
                  <c:v>41164</c:v>
                </c:pt>
                <c:pt idx="250">
                  <c:v>41167</c:v>
                </c:pt>
                <c:pt idx="251">
                  <c:v>41170</c:v>
                </c:pt>
                <c:pt idx="252">
                  <c:v>41173</c:v>
                </c:pt>
                <c:pt idx="253">
                  <c:v>41176</c:v>
                </c:pt>
                <c:pt idx="254">
                  <c:v>41179</c:v>
                </c:pt>
                <c:pt idx="255">
                  <c:v>41182</c:v>
                </c:pt>
                <c:pt idx="256">
                  <c:v>41185</c:v>
                </c:pt>
                <c:pt idx="257">
                  <c:v>41188</c:v>
                </c:pt>
                <c:pt idx="258">
                  <c:v>41191</c:v>
                </c:pt>
                <c:pt idx="259">
                  <c:v>41194</c:v>
                </c:pt>
                <c:pt idx="260">
                  <c:v>41197</c:v>
                </c:pt>
                <c:pt idx="261">
                  <c:v>41200</c:v>
                </c:pt>
                <c:pt idx="262">
                  <c:v>41203</c:v>
                </c:pt>
                <c:pt idx="263">
                  <c:v>41206</c:v>
                </c:pt>
                <c:pt idx="264">
                  <c:v>41209</c:v>
                </c:pt>
                <c:pt idx="265">
                  <c:v>41212</c:v>
                </c:pt>
                <c:pt idx="266">
                  <c:v>41215</c:v>
                </c:pt>
                <c:pt idx="267">
                  <c:v>41218</c:v>
                </c:pt>
                <c:pt idx="268">
                  <c:v>41221</c:v>
                </c:pt>
                <c:pt idx="269">
                  <c:v>41224</c:v>
                </c:pt>
                <c:pt idx="270">
                  <c:v>41227</c:v>
                </c:pt>
                <c:pt idx="271">
                  <c:v>41230</c:v>
                </c:pt>
                <c:pt idx="272">
                  <c:v>41233</c:v>
                </c:pt>
                <c:pt idx="273">
                  <c:v>41236</c:v>
                </c:pt>
                <c:pt idx="274">
                  <c:v>41239</c:v>
                </c:pt>
                <c:pt idx="275">
                  <c:v>41242</c:v>
                </c:pt>
                <c:pt idx="276">
                  <c:v>41245</c:v>
                </c:pt>
                <c:pt idx="277">
                  <c:v>41248</c:v>
                </c:pt>
                <c:pt idx="278">
                  <c:v>41251</c:v>
                </c:pt>
                <c:pt idx="279">
                  <c:v>41254</c:v>
                </c:pt>
                <c:pt idx="280">
                  <c:v>41257</c:v>
                </c:pt>
                <c:pt idx="281">
                  <c:v>41260</c:v>
                </c:pt>
                <c:pt idx="282">
                  <c:v>41263</c:v>
                </c:pt>
                <c:pt idx="283">
                  <c:v>41266</c:v>
                </c:pt>
                <c:pt idx="284">
                  <c:v>41269</c:v>
                </c:pt>
                <c:pt idx="285">
                  <c:v>41272</c:v>
                </c:pt>
                <c:pt idx="286">
                  <c:v>41275</c:v>
                </c:pt>
                <c:pt idx="287">
                  <c:v>41278</c:v>
                </c:pt>
                <c:pt idx="288">
                  <c:v>41281</c:v>
                </c:pt>
                <c:pt idx="289">
                  <c:v>41284</c:v>
                </c:pt>
                <c:pt idx="290">
                  <c:v>41287</c:v>
                </c:pt>
                <c:pt idx="291">
                  <c:v>41290</c:v>
                </c:pt>
                <c:pt idx="292">
                  <c:v>41293</c:v>
                </c:pt>
                <c:pt idx="293">
                  <c:v>41296</c:v>
                </c:pt>
                <c:pt idx="294">
                  <c:v>41299</c:v>
                </c:pt>
                <c:pt idx="295">
                  <c:v>41302</c:v>
                </c:pt>
                <c:pt idx="296">
                  <c:v>41305</c:v>
                </c:pt>
                <c:pt idx="297">
                  <c:v>41308</c:v>
                </c:pt>
                <c:pt idx="298">
                  <c:v>41311</c:v>
                </c:pt>
                <c:pt idx="299">
                  <c:v>41314</c:v>
                </c:pt>
                <c:pt idx="300">
                  <c:v>41317</c:v>
                </c:pt>
                <c:pt idx="301">
                  <c:v>41320</c:v>
                </c:pt>
                <c:pt idx="302">
                  <c:v>41323</c:v>
                </c:pt>
                <c:pt idx="303">
                  <c:v>41326</c:v>
                </c:pt>
                <c:pt idx="304">
                  <c:v>41329</c:v>
                </c:pt>
                <c:pt idx="305">
                  <c:v>41332</c:v>
                </c:pt>
                <c:pt idx="306">
                  <c:v>41335</c:v>
                </c:pt>
                <c:pt idx="307">
                  <c:v>41338</c:v>
                </c:pt>
                <c:pt idx="308">
                  <c:v>41341</c:v>
                </c:pt>
                <c:pt idx="309">
                  <c:v>41344</c:v>
                </c:pt>
                <c:pt idx="310">
                  <c:v>41347</c:v>
                </c:pt>
                <c:pt idx="311">
                  <c:v>41350</c:v>
                </c:pt>
                <c:pt idx="312">
                  <c:v>41353</c:v>
                </c:pt>
                <c:pt idx="313">
                  <c:v>41356</c:v>
                </c:pt>
                <c:pt idx="314">
                  <c:v>41359</c:v>
                </c:pt>
                <c:pt idx="315">
                  <c:v>41362</c:v>
                </c:pt>
                <c:pt idx="316">
                  <c:v>41365</c:v>
                </c:pt>
                <c:pt idx="317">
                  <c:v>41368</c:v>
                </c:pt>
                <c:pt idx="318">
                  <c:v>41371</c:v>
                </c:pt>
                <c:pt idx="319">
                  <c:v>41374</c:v>
                </c:pt>
                <c:pt idx="320">
                  <c:v>41377</c:v>
                </c:pt>
                <c:pt idx="321">
                  <c:v>41380</c:v>
                </c:pt>
                <c:pt idx="322">
                  <c:v>41383</c:v>
                </c:pt>
                <c:pt idx="323">
                  <c:v>41386</c:v>
                </c:pt>
                <c:pt idx="324">
                  <c:v>41389</c:v>
                </c:pt>
                <c:pt idx="325">
                  <c:v>41392</c:v>
                </c:pt>
                <c:pt idx="326">
                  <c:v>41395</c:v>
                </c:pt>
                <c:pt idx="327">
                  <c:v>41398</c:v>
                </c:pt>
                <c:pt idx="328">
                  <c:v>41401</c:v>
                </c:pt>
                <c:pt idx="329">
                  <c:v>41404</c:v>
                </c:pt>
                <c:pt idx="330">
                  <c:v>41407</c:v>
                </c:pt>
                <c:pt idx="331">
                  <c:v>41410</c:v>
                </c:pt>
                <c:pt idx="332">
                  <c:v>41413</c:v>
                </c:pt>
                <c:pt idx="333">
                  <c:v>41416</c:v>
                </c:pt>
                <c:pt idx="334">
                  <c:v>41419</c:v>
                </c:pt>
                <c:pt idx="335">
                  <c:v>41422</c:v>
                </c:pt>
                <c:pt idx="336">
                  <c:v>41425</c:v>
                </c:pt>
                <c:pt idx="337">
                  <c:v>41428</c:v>
                </c:pt>
                <c:pt idx="338">
                  <c:v>41431</c:v>
                </c:pt>
                <c:pt idx="339">
                  <c:v>41434</c:v>
                </c:pt>
                <c:pt idx="340">
                  <c:v>41437</c:v>
                </c:pt>
                <c:pt idx="341">
                  <c:v>41440</c:v>
                </c:pt>
                <c:pt idx="342">
                  <c:v>41443</c:v>
                </c:pt>
                <c:pt idx="343">
                  <c:v>41446</c:v>
                </c:pt>
                <c:pt idx="344">
                  <c:v>41449</c:v>
                </c:pt>
                <c:pt idx="345">
                  <c:v>41452</c:v>
                </c:pt>
                <c:pt idx="346">
                  <c:v>41455</c:v>
                </c:pt>
                <c:pt idx="347">
                  <c:v>41458</c:v>
                </c:pt>
                <c:pt idx="348">
                  <c:v>41461</c:v>
                </c:pt>
                <c:pt idx="349">
                  <c:v>41464</c:v>
                </c:pt>
                <c:pt idx="350">
                  <c:v>41467</c:v>
                </c:pt>
                <c:pt idx="351">
                  <c:v>41470</c:v>
                </c:pt>
                <c:pt idx="352">
                  <c:v>41473</c:v>
                </c:pt>
                <c:pt idx="353">
                  <c:v>41476</c:v>
                </c:pt>
                <c:pt idx="354">
                  <c:v>41479</c:v>
                </c:pt>
                <c:pt idx="355">
                  <c:v>41482</c:v>
                </c:pt>
                <c:pt idx="356">
                  <c:v>41485</c:v>
                </c:pt>
                <c:pt idx="357">
                  <c:v>41488</c:v>
                </c:pt>
                <c:pt idx="358">
                  <c:v>41491</c:v>
                </c:pt>
                <c:pt idx="359">
                  <c:v>41494</c:v>
                </c:pt>
                <c:pt idx="360">
                  <c:v>41497</c:v>
                </c:pt>
                <c:pt idx="361">
                  <c:v>41500</c:v>
                </c:pt>
                <c:pt idx="362">
                  <c:v>41503</c:v>
                </c:pt>
                <c:pt idx="363">
                  <c:v>41506</c:v>
                </c:pt>
                <c:pt idx="364">
                  <c:v>41509</c:v>
                </c:pt>
                <c:pt idx="365">
                  <c:v>41512</c:v>
                </c:pt>
                <c:pt idx="366">
                  <c:v>41515</c:v>
                </c:pt>
                <c:pt idx="367">
                  <c:v>41518</c:v>
                </c:pt>
                <c:pt idx="368">
                  <c:v>41521</c:v>
                </c:pt>
                <c:pt idx="369">
                  <c:v>41524</c:v>
                </c:pt>
                <c:pt idx="370">
                  <c:v>41527</c:v>
                </c:pt>
                <c:pt idx="371">
                  <c:v>41530</c:v>
                </c:pt>
                <c:pt idx="372">
                  <c:v>41533</c:v>
                </c:pt>
                <c:pt idx="373">
                  <c:v>41536</c:v>
                </c:pt>
                <c:pt idx="374">
                  <c:v>41539</c:v>
                </c:pt>
                <c:pt idx="375">
                  <c:v>41542</c:v>
                </c:pt>
                <c:pt idx="376">
                  <c:v>41545</c:v>
                </c:pt>
                <c:pt idx="377">
                  <c:v>41548</c:v>
                </c:pt>
                <c:pt idx="378">
                  <c:v>41551</c:v>
                </c:pt>
                <c:pt idx="379">
                  <c:v>41554</c:v>
                </c:pt>
                <c:pt idx="380">
                  <c:v>41557</c:v>
                </c:pt>
                <c:pt idx="381">
                  <c:v>41560</c:v>
                </c:pt>
                <c:pt idx="382">
                  <c:v>41563</c:v>
                </c:pt>
                <c:pt idx="383">
                  <c:v>41566</c:v>
                </c:pt>
                <c:pt idx="384">
                  <c:v>41569</c:v>
                </c:pt>
                <c:pt idx="385">
                  <c:v>41572</c:v>
                </c:pt>
                <c:pt idx="386">
                  <c:v>41575</c:v>
                </c:pt>
                <c:pt idx="387">
                  <c:v>41578</c:v>
                </c:pt>
                <c:pt idx="388">
                  <c:v>41581</c:v>
                </c:pt>
                <c:pt idx="389">
                  <c:v>41584</c:v>
                </c:pt>
                <c:pt idx="390">
                  <c:v>41587</c:v>
                </c:pt>
                <c:pt idx="391">
                  <c:v>41590</c:v>
                </c:pt>
                <c:pt idx="392">
                  <c:v>41593</c:v>
                </c:pt>
                <c:pt idx="393">
                  <c:v>41596</c:v>
                </c:pt>
                <c:pt idx="394">
                  <c:v>41599</c:v>
                </c:pt>
                <c:pt idx="395">
                  <c:v>41602</c:v>
                </c:pt>
                <c:pt idx="396">
                  <c:v>41605</c:v>
                </c:pt>
                <c:pt idx="397">
                  <c:v>41608</c:v>
                </c:pt>
                <c:pt idx="398">
                  <c:v>41611</c:v>
                </c:pt>
                <c:pt idx="399">
                  <c:v>41614</c:v>
                </c:pt>
                <c:pt idx="400">
                  <c:v>41617</c:v>
                </c:pt>
                <c:pt idx="401">
                  <c:v>41620</c:v>
                </c:pt>
                <c:pt idx="402">
                  <c:v>41623</c:v>
                </c:pt>
                <c:pt idx="403">
                  <c:v>41626</c:v>
                </c:pt>
                <c:pt idx="404">
                  <c:v>41629</c:v>
                </c:pt>
                <c:pt idx="405">
                  <c:v>41632</c:v>
                </c:pt>
                <c:pt idx="406">
                  <c:v>41635</c:v>
                </c:pt>
                <c:pt idx="407">
                  <c:v>41638</c:v>
                </c:pt>
                <c:pt idx="408">
                  <c:v>41641</c:v>
                </c:pt>
                <c:pt idx="409">
                  <c:v>41644</c:v>
                </c:pt>
                <c:pt idx="410">
                  <c:v>41647</c:v>
                </c:pt>
                <c:pt idx="411">
                  <c:v>41650</c:v>
                </c:pt>
                <c:pt idx="412">
                  <c:v>41653</c:v>
                </c:pt>
                <c:pt idx="413">
                  <c:v>41656</c:v>
                </c:pt>
                <c:pt idx="414">
                  <c:v>41659</c:v>
                </c:pt>
                <c:pt idx="415">
                  <c:v>41662</c:v>
                </c:pt>
                <c:pt idx="416">
                  <c:v>41665</c:v>
                </c:pt>
                <c:pt idx="417">
                  <c:v>41668</c:v>
                </c:pt>
                <c:pt idx="418">
                  <c:v>41671</c:v>
                </c:pt>
                <c:pt idx="419">
                  <c:v>41674</c:v>
                </c:pt>
                <c:pt idx="420">
                  <c:v>41677</c:v>
                </c:pt>
                <c:pt idx="421">
                  <c:v>41680</c:v>
                </c:pt>
                <c:pt idx="422">
                  <c:v>41683</c:v>
                </c:pt>
                <c:pt idx="423">
                  <c:v>41686</c:v>
                </c:pt>
                <c:pt idx="424">
                  <c:v>41689</c:v>
                </c:pt>
                <c:pt idx="425">
                  <c:v>41692</c:v>
                </c:pt>
                <c:pt idx="426">
                  <c:v>41695</c:v>
                </c:pt>
                <c:pt idx="427">
                  <c:v>41698</c:v>
                </c:pt>
                <c:pt idx="428">
                  <c:v>41701</c:v>
                </c:pt>
                <c:pt idx="429">
                  <c:v>41704</c:v>
                </c:pt>
                <c:pt idx="430">
                  <c:v>41707</c:v>
                </c:pt>
                <c:pt idx="431">
                  <c:v>41710</c:v>
                </c:pt>
                <c:pt idx="432">
                  <c:v>41713</c:v>
                </c:pt>
                <c:pt idx="433">
                  <c:v>41716</c:v>
                </c:pt>
                <c:pt idx="434">
                  <c:v>41719</c:v>
                </c:pt>
                <c:pt idx="435">
                  <c:v>41722</c:v>
                </c:pt>
                <c:pt idx="436">
                  <c:v>41725</c:v>
                </c:pt>
                <c:pt idx="437">
                  <c:v>41728</c:v>
                </c:pt>
                <c:pt idx="438">
                  <c:v>41731</c:v>
                </c:pt>
                <c:pt idx="439">
                  <c:v>41734</c:v>
                </c:pt>
                <c:pt idx="440">
                  <c:v>41737</c:v>
                </c:pt>
                <c:pt idx="441">
                  <c:v>41740</c:v>
                </c:pt>
                <c:pt idx="442">
                  <c:v>41743</c:v>
                </c:pt>
                <c:pt idx="443">
                  <c:v>41746</c:v>
                </c:pt>
                <c:pt idx="444">
                  <c:v>41749</c:v>
                </c:pt>
                <c:pt idx="445">
                  <c:v>41752</c:v>
                </c:pt>
                <c:pt idx="446">
                  <c:v>41755</c:v>
                </c:pt>
                <c:pt idx="447">
                  <c:v>41758</c:v>
                </c:pt>
                <c:pt idx="448">
                  <c:v>41761</c:v>
                </c:pt>
                <c:pt idx="449">
                  <c:v>41764</c:v>
                </c:pt>
                <c:pt idx="450">
                  <c:v>41767</c:v>
                </c:pt>
                <c:pt idx="451">
                  <c:v>41770</c:v>
                </c:pt>
                <c:pt idx="452">
                  <c:v>41773</c:v>
                </c:pt>
                <c:pt idx="453">
                  <c:v>41776</c:v>
                </c:pt>
                <c:pt idx="454">
                  <c:v>41779</c:v>
                </c:pt>
                <c:pt idx="455">
                  <c:v>41782</c:v>
                </c:pt>
                <c:pt idx="456">
                  <c:v>41785</c:v>
                </c:pt>
                <c:pt idx="457">
                  <c:v>41788</c:v>
                </c:pt>
                <c:pt idx="458">
                  <c:v>41791</c:v>
                </c:pt>
                <c:pt idx="459">
                  <c:v>41794</c:v>
                </c:pt>
                <c:pt idx="460">
                  <c:v>41797</c:v>
                </c:pt>
                <c:pt idx="461">
                  <c:v>41800</c:v>
                </c:pt>
                <c:pt idx="462">
                  <c:v>41803</c:v>
                </c:pt>
                <c:pt idx="463">
                  <c:v>41806</c:v>
                </c:pt>
                <c:pt idx="464">
                  <c:v>41809</c:v>
                </c:pt>
                <c:pt idx="465">
                  <c:v>41812</c:v>
                </c:pt>
                <c:pt idx="466">
                  <c:v>41815</c:v>
                </c:pt>
                <c:pt idx="467">
                  <c:v>41818</c:v>
                </c:pt>
                <c:pt idx="468">
                  <c:v>41821</c:v>
                </c:pt>
                <c:pt idx="469">
                  <c:v>41824</c:v>
                </c:pt>
                <c:pt idx="470">
                  <c:v>41827</c:v>
                </c:pt>
                <c:pt idx="471">
                  <c:v>41830</c:v>
                </c:pt>
                <c:pt idx="472">
                  <c:v>41833</c:v>
                </c:pt>
                <c:pt idx="473">
                  <c:v>41836</c:v>
                </c:pt>
                <c:pt idx="474">
                  <c:v>41839</c:v>
                </c:pt>
                <c:pt idx="475">
                  <c:v>41842</c:v>
                </c:pt>
                <c:pt idx="476">
                  <c:v>41845</c:v>
                </c:pt>
                <c:pt idx="477">
                  <c:v>41848</c:v>
                </c:pt>
                <c:pt idx="478">
                  <c:v>41851</c:v>
                </c:pt>
                <c:pt idx="479">
                  <c:v>41854</c:v>
                </c:pt>
                <c:pt idx="480">
                  <c:v>41857</c:v>
                </c:pt>
                <c:pt idx="481">
                  <c:v>41860</c:v>
                </c:pt>
                <c:pt idx="482">
                  <c:v>41863</c:v>
                </c:pt>
                <c:pt idx="483">
                  <c:v>41866</c:v>
                </c:pt>
                <c:pt idx="484">
                  <c:v>41869</c:v>
                </c:pt>
                <c:pt idx="485">
                  <c:v>41872</c:v>
                </c:pt>
                <c:pt idx="486">
                  <c:v>41875</c:v>
                </c:pt>
                <c:pt idx="487">
                  <c:v>41878</c:v>
                </c:pt>
                <c:pt idx="488">
                  <c:v>41881</c:v>
                </c:pt>
                <c:pt idx="489">
                  <c:v>41884</c:v>
                </c:pt>
                <c:pt idx="490">
                  <c:v>41887</c:v>
                </c:pt>
                <c:pt idx="491">
                  <c:v>41890</c:v>
                </c:pt>
                <c:pt idx="492">
                  <c:v>41893</c:v>
                </c:pt>
                <c:pt idx="493">
                  <c:v>41896</c:v>
                </c:pt>
                <c:pt idx="494">
                  <c:v>41899</c:v>
                </c:pt>
                <c:pt idx="495">
                  <c:v>41902</c:v>
                </c:pt>
                <c:pt idx="496">
                  <c:v>41905</c:v>
                </c:pt>
                <c:pt idx="497">
                  <c:v>41908</c:v>
                </c:pt>
                <c:pt idx="498">
                  <c:v>41911</c:v>
                </c:pt>
                <c:pt idx="499">
                  <c:v>41914</c:v>
                </c:pt>
                <c:pt idx="500">
                  <c:v>41917</c:v>
                </c:pt>
                <c:pt idx="501">
                  <c:v>41920</c:v>
                </c:pt>
                <c:pt idx="502">
                  <c:v>41923</c:v>
                </c:pt>
                <c:pt idx="503">
                  <c:v>41926</c:v>
                </c:pt>
                <c:pt idx="504">
                  <c:v>41929</c:v>
                </c:pt>
                <c:pt idx="505">
                  <c:v>41932</c:v>
                </c:pt>
                <c:pt idx="506">
                  <c:v>41935</c:v>
                </c:pt>
                <c:pt idx="507">
                  <c:v>41938</c:v>
                </c:pt>
                <c:pt idx="508">
                  <c:v>41941</c:v>
                </c:pt>
                <c:pt idx="509">
                  <c:v>41944</c:v>
                </c:pt>
                <c:pt idx="510">
                  <c:v>41947</c:v>
                </c:pt>
                <c:pt idx="511">
                  <c:v>41950</c:v>
                </c:pt>
                <c:pt idx="512">
                  <c:v>41953</c:v>
                </c:pt>
                <c:pt idx="513">
                  <c:v>41956</c:v>
                </c:pt>
                <c:pt idx="514">
                  <c:v>41959</c:v>
                </c:pt>
                <c:pt idx="515">
                  <c:v>41962</c:v>
                </c:pt>
                <c:pt idx="516">
                  <c:v>41965</c:v>
                </c:pt>
                <c:pt idx="517">
                  <c:v>41968</c:v>
                </c:pt>
                <c:pt idx="518">
                  <c:v>41971</c:v>
                </c:pt>
                <c:pt idx="519">
                  <c:v>41974</c:v>
                </c:pt>
                <c:pt idx="520">
                  <c:v>41977</c:v>
                </c:pt>
                <c:pt idx="521">
                  <c:v>41980</c:v>
                </c:pt>
                <c:pt idx="522">
                  <c:v>41983</c:v>
                </c:pt>
                <c:pt idx="523">
                  <c:v>41986</c:v>
                </c:pt>
                <c:pt idx="524">
                  <c:v>41989</c:v>
                </c:pt>
                <c:pt idx="525">
                  <c:v>41992</c:v>
                </c:pt>
                <c:pt idx="526">
                  <c:v>41995</c:v>
                </c:pt>
                <c:pt idx="527">
                  <c:v>41998</c:v>
                </c:pt>
                <c:pt idx="528">
                  <c:v>42001</c:v>
                </c:pt>
                <c:pt idx="529">
                  <c:v>42004</c:v>
                </c:pt>
                <c:pt idx="530">
                  <c:v>42007</c:v>
                </c:pt>
                <c:pt idx="531">
                  <c:v>42010</c:v>
                </c:pt>
                <c:pt idx="532">
                  <c:v>42013</c:v>
                </c:pt>
                <c:pt idx="533">
                  <c:v>42016</c:v>
                </c:pt>
                <c:pt idx="534">
                  <c:v>42019</c:v>
                </c:pt>
                <c:pt idx="535">
                  <c:v>42022</c:v>
                </c:pt>
                <c:pt idx="536">
                  <c:v>42025</c:v>
                </c:pt>
                <c:pt idx="537">
                  <c:v>42028</c:v>
                </c:pt>
                <c:pt idx="538">
                  <c:v>42031</c:v>
                </c:pt>
                <c:pt idx="539">
                  <c:v>42034</c:v>
                </c:pt>
                <c:pt idx="540">
                  <c:v>42037</c:v>
                </c:pt>
                <c:pt idx="541">
                  <c:v>42040</c:v>
                </c:pt>
                <c:pt idx="542">
                  <c:v>42043</c:v>
                </c:pt>
                <c:pt idx="543">
                  <c:v>42046</c:v>
                </c:pt>
                <c:pt idx="544">
                  <c:v>42049</c:v>
                </c:pt>
                <c:pt idx="545">
                  <c:v>42052</c:v>
                </c:pt>
                <c:pt idx="546">
                  <c:v>42055</c:v>
                </c:pt>
                <c:pt idx="547">
                  <c:v>42058</c:v>
                </c:pt>
                <c:pt idx="548">
                  <c:v>42061</c:v>
                </c:pt>
                <c:pt idx="549">
                  <c:v>42064</c:v>
                </c:pt>
                <c:pt idx="550">
                  <c:v>42067</c:v>
                </c:pt>
                <c:pt idx="551">
                  <c:v>42070</c:v>
                </c:pt>
                <c:pt idx="552">
                  <c:v>42073</c:v>
                </c:pt>
                <c:pt idx="553">
                  <c:v>42076</c:v>
                </c:pt>
                <c:pt idx="554">
                  <c:v>42079</c:v>
                </c:pt>
                <c:pt idx="555">
                  <c:v>42082</c:v>
                </c:pt>
                <c:pt idx="556">
                  <c:v>42085</c:v>
                </c:pt>
                <c:pt idx="557">
                  <c:v>42088</c:v>
                </c:pt>
                <c:pt idx="558">
                  <c:v>42091</c:v>
                </c:pt>
                <c:pt idx="559">
                  <c:v>42094</c:v>
                </c:pt>
                <c:pt idx="560">
                  <c:v>42097</c:v>
                </c:pt>
                <c:pt idx="561">
                  <c:v>42100</c:v>
                </c:pt>
                <c:pt idx="562">
                  <c:v>42103</c:v>
                </c:pt>
                <c:pt idx="563">
                  <c:v>42106</c:v>
                </c:pt>
                <c:pt idx="564">
                  <c:v>42109</c:v>
                </c:pt>
                <c:pt idx="565">
                  <c:v>42112</c:v>
                </c:pt>
                <c:pt idx="566">
                  <c:v>42115</c:v>
                </c:pt>
                <c:pt idx="567">
                  <c:v>42118</c:v>
                </c:pt>
                <c:pt idx="568">
                  <c:v>42121</c:v>
                </c:pt>
                <c:pt idx="569">
                  <c:v>42124</c:v>
                </c:pt>
                <c:pt idx="570">
                  <c:v>42127</c:v>
                </c:pt>
                <c:pt idx="571">
                  <c:v>42130</c:v>
                </c:pt>
                <c:pt idx="572">
                  <c:v>42133</c:v>
                </c:pt>
                <c:pt idx="573">
                  <c:v>42136</c:v>
                </c:pt>
                <c:pt idx="574">
                  <c:v>42139</c:v>
                </c:pt>
                <c:pt idx="575">
                  <c:v>42142</c:v>
                </c:pt>
                <c:pt idx="576">
                  <c:v>42145</c:v>
                </c:pt>
                <c:pt idx="577">
                  <c:v>42148</c:v>
                </c:pt>
                <c:pt idx="578">
                  <c:v>42151</c:v>
                </c:pt>
                <c:pt idx="579">
                  <c:v>42154</c:v>
                </c:pt>
                <c:pt idx="580">
                  <c:v>42157</c:v>
                </c:pt>
                <c:pt idx="581">
                  <c:v>42160</c:v>
                </c:pt>
                <c:pt idx="582">
                  <c:v>42163</c:v>
                </c:pt>
                <c:pt idx="583">
                  <c:v>42166</c:v>
                </c:pt>
                <c:pt idx="584">
                  <c:v>42169</c:v>
                </c:pt>
                <c:pt idx="585">
                  <c:v>42172</c:v>
                </c:pt>
                <c:pt idx="586">
                  <c:v>42175</c:v>
                </c:pt>
                <c:pt idx="587">
                  <c:v>42178</c:v>
                </c:pt>
                <c:pt idx="588">
                  <c:v>42181</c:v>
                </c:pt>
                <c:pt idx="589">
                  <c:v>42184</c:v>
                </c:pt>
                <c:pt idx="590">
                  <c:v>42187</c:v>
                </c:pt>
                <c:pt idx="591">
                  <c:v>42190</c:v>
                </c:pt>
                <c:pt idx="592">
                  <c:v>42193</c:v>
                </c:pt>
                <c:pt idx="593">
                  <c:v>42196</c:v>
                </c:pt>
                <c:pt idx="594">
                  <c:v>42199</c:v>
                </c:pt>
                <c:pt idx="595">
                  <c:v>42202</c:v>
                </c:pt>
                <c:pt idx="596">
                  <c:v>42205</c:v>
                </c:pt>
                <c:pt idx="597">
                  <c:v>42208</c:v>
                </c:pt>
                <c:pt idx="598">
                  <c:v>42211</c:v>
                </c:pt>
                <c:pt idx="599">
                  <c:v>42214</c:v>
                </c:pt>
                <c:pt idx="600">
                  <c:v>42217</c:v>
                </c:pt>
                <c:pt idx="601">
                  <c:v>42220</c:v>
                </c:pt>
                <c:pt idx="602">
                  <c:v>42223</c:v>
                </c:pt>
                <c:pt idx="603">
                  <c:v>42226</c:v>
                </c:pt>
                <c:pt idx="604">
                  <c:v>42229</c:v>
                </c:pt>
                <c:pt idx="605">
                  <c:v>42232</c:v>
                </c:pt>
                <c:pt idx="606">
                  <c:v>42235</c:v>
                </c:pt>
                <c:pt idx="607">
                  <c:v>42238</c:v>
                </c:pt>
                <c:pt idx="608">
                  <c:v>42241</c:v>
                </c:pt>
                <c:pt idx="609">
                  <c:v>42244</c:v>
                </c:pt>
                <c:pt idx="610">
                  <c:v>42247</c:v>
                </c:pt>
                <c:pt idx="611">
                  <c:v>42250</c:v>
                </c:pt>
                <c:pt idx="612">
                  <c:v>42253</c:v>
                </c:pt>
                <c:pt idx="613">
                  <c:v>42256</c:v>
                </c:pt>
                <c:pt idx="614">
                  <c:v>42259</c:v>
                </c:pt>
                <c:pt idx="615">
                  <c:v>42262</c:v>
                </c:pt>
                <c:pt idx="616">
                  <c:v>42265</c:v>
                </c:pt>
                <c:pt idx="617">
                  <c:v>42268</c:v>
                </c:pt>
                <c:pt idx="618">
                  <c:v>42271</c:v>
                </c:pt>
                <c:pt idx="619">
                  <c:v>42274</c:v>
                </c:pt>
                <c:pt idx="620">
                  <c:v>42277</c:v>
                </c:pt>
                <c:pt idx="621">
                  <c:v>42280</c:v>
                </c:pt>
                <c:pt idx="622">
                  <c:v>42283</c:v>
                </c:pt>
                <c:pt idx="623">
                  <c:v>42286</c:v>
                </c:pt>
                <c:pt idx="624">
                  <c:v>42289</c:v>
                </c:pt>
                <c:pt idx="625">
                  <c:v>42292</c:v>
                </c:pt>
                <c:pt idx="626">
                  <c:v>42295</c:v>
                </c:pt>
                <c:pt idx="627">
                  <c:v>42298</c:v>
                </c:pt>
                <c:pt idx="628">
                  <c:v>42301</c:v>
                </c:pt>
                <c:pt idx="629">
                  <c:v>42304</c:v>
                </c:pt>
                <c:pt idx="630">
                  <c:v>42307</c:v>
                </c:pt>
                <c:pt idx="631">
                  <c:v>42310</c:v>
                </c:pt>
                <c:pt idx="632">
                  <c:v>42313</c:v>
                </c:pt>
                <c:pt idx="633">
                  <c:v>42316</c:v>
                </c:pt>
                <c:pt idx="634">
                  <c:v>42319</c:v>
                </c:pt>
                <c:pt idx="635">
                  <c:v>42322</c:v>
                </c:pt>
                <c:pt idx="636">
                  <c:v>42325</c:v>
                </c:pt>
                <c:pt idx="637">
                  <c:v>42328</c:v>
                </c:pt>
                <c:pt idx="638">
                  <c:v>42331</c:v>
                </c:pt>
                <c:pt idx="639">
                  <c:v>42334</c:v>
                </c:pt>
                <c:pt idx="640">
                  <c:v>42337</c:v>
                </c:pt>
                <c:pt idx="641">
                  <c:v>42340</c:v>
                </c:pt>
                <c:pt idx="642">
                  <c:v>42343</c:v>
                </c:pt>
                <c:pt idx="643">
                  <c:v>42346</c:v>
                </c:pt>
                <c:pt idx="644">
                  <c:v>42349</c:v>
                </c:pt>
                <c:pt idx="645">
                  <c:v>42352</c:v>
                </c:pt>
                <c:pt idx="646">
                  <c:v>42355</c:v>
                </c:pt>
                <c:pt idx="647">
                  <c:v>42358</c:v>
                </c:pt>
                <c:pt idx="648">
                  <c:v>42361</c:v>
                </c:pt>
                <c:pt idx="649">
                  <c:v>42364</c:v>
                </c:pt>
                <c:pt idx="650">
                  <c:v>42367</c:v>
                </c:pt>
                <c:pt idx="651">
                  <c:v>42370</c:v>
                </c:pt>
                <c:pt idx="652">
                  <c:v>42373</c:v>
                </c:pt>
                <c:pt idx="653">
                  <c:v>42376</c:v>
                </c:pt>
                <c:pt idx="654">
                  <c:v>42379</c:v>
                </c:pt>
                <c:pt idx="655">
                  <c:v>42382</c:v>
                </c:pt>
                <c:pt idx="656">
                  <c:v>42385</c:v>
                </c:pt>
                <c:pt idx="657">
                  <c:v>42388</c:v>
                </c:pt>
                <c:pt idx="658">
                  <c:v>42391</c:v>
                </c:pt>
                <c:pt idx="659">
                  <c:v>42394</c:v>
                </c:pt>
                <c:pt idx="660">
                  <c:v>42397</c:v>
                </c:pt>
                <c:pt idx="661">
                  <c:v>42400</c:v>
                </c:pt>
                <c:pt idx="662">
                  <c:v>42403</c:v>
                </c:pt>
                <c:pt idx="663">
                  <c:v>42406</c:v>
                </c:pt>
                <c:pt idx="664">
                  <c:v>42409</c:v>
                </c:pt>
                <c:pt idx="665">
                  <c:v>42412</c:v>
                </c:pt>
                <c:pt idx="666">
                  <c:v>42415</c:v>
                </c:pt>
                <c:pt idx="667">
                  <c:v>42418</c:v>
                </c:pt>
                <c:pt idx="668">
                  <c:v>42421</c:v>
                </c:pt>
                <c:pt idx="669">
                  <c:v>42424</c:v>
                </c:pt>
                <c:pt idx="670">
                  <c:v>42427</c:v>
                </c:pt>
                <c:pt idx="671">
                  <c:v>42430</c:v>
                </c:pt>
                <c:pt idx="672">
                  <c:v>42433</c:v>
                </c:pt>
                <c:pt idx="673">
                  <c:v>42436</c:v>
                </c:pt>
                <c:pt idx="674">
                  <c:v>42439</c:v>
                </c:pt>
                <c:pt idx="675">
                  <c:v>42442</c:v>
                </c:pt>
                <c:pt idx="676">
                  <c:v>42445</c:v>
                </c:pt>
                <c:pt idx="677">
                  <c:v>42448</c:v>
                </c:pt>
                <c:pt idx="678">
                  <c:v>42451</c:v>
                </c:pt>
                <c:pt idx="679">
                  <c:v>42454</c:v>
                </c:pt>
                <c:pt idx="680">
                  <c:v>42457</c:v>
                </c:pt>
                <c:pt idx="681">
                  <c:v>42460</c:v>
                </c:pt>
                <c:pt idx="682">
                  <c:v>42463</c:v>
                </c:pt>
                <c:pt idx="683">
                  <c:v>42466</c:v>
                </c:pt>
                <c:pt idx="684">
                  <c:v>42469</c:v>
                </c:pt>
                <c:pt idx="685">
                  <c:v>42472</c:v>
                </c:pt>
                <c:pt idx="686">
                  <c:v>42475</c:v>
                </c:pt>
                <c:pt idx="687">
                  <c:v>42478</c:v>
                </c:pt>
                <c:pt idx="688">
                  <c:v>42481</c:v>
                </c:pt>
                <c:pt idx="689">
                  <c:v>42484</c:v>
                </c:pt>
                <c:pt idx="690">
                  <c:v>42487</c:v>
                </c:pt>
                <c:pt idx="691">
                  <c:v>42490</c:v>
                </c:pt>
                <c:pt idx="692">
                  <c:v>42493</c:v>
                </c:pt>
                <c:pt idx="693">
                  <c:v>42496</c:v>
                </c:pt>
                <c:pt idx="694">
                  <c:v>42499</c:v>
                </c:pt>
                <c:pt idx="695">
                  <c:v>42502</c:v>
                </c:pt>
                <c:pt idx="696">
                  <c:v>42505</c:v>
                </c:pt>
                <c:pt idx="697">
                  <c:v>42508</c:v>
                </c:pt>
                <c:pt idx="698">
                  <c:v>42511</c:v>
                </c:pt>
                <c:pt idx="699">
                  <c:v>42514</c:v>
                </c:pt>
                <c:pt idx="700">
                  <c:v>42517</c:v>
                </c:pt>
                <c:pt idx="701">
                  <c:v>42520</c:v>
                </c:pt>
                <c:pt idx="702">
                  <c:v>42523</c:v>
                </c:pt>
                <c:pt idx="703">
                  <c:v>42526</c:v>
                </c:pt>
                <c:pt idx="704">
                  <c:v>42529</c:v>
                </c:pt>
                <c:pt idx="705">
                  <c:v>42532</c:v>
                </c:pt>
                <c:pt idx="706">
                  <c:v>42535</c:v>
                </c:pt>
                <c:pt idx="707">
                  <c:v>42538</c:v>
                </c:pt>
                <c:pt idx="708">
                  <c:v>42541</c:v>
                </c:pt>
                <c:pt idx="709">
                  <c:v>42544</c:v>
                </c:pt>
                <c:pt idx="710">
                  <c:v>42547</c:v>
                </c:pt>
                <c:pt idx="711">
                  <c:v>42550</c:v>
                </c:pt>
                <c:pt idx="712">
                  <c:v>42553</c:v>
                </c:pt>
                <c:pt idx="713">
                  <c:v>42556</c:v>
                </c:pt>
                <c:pt idx="714">
                  <c:v>42559</c:v>
                </c:pt>
                <c:pt idx="715">
                  <c:v>42562</c:v>
                </c:pt>
                <c:pt idx="716">
                  <c:v>42565</c:v>
                </c:pt>
                <c:pt idx="717">
                  <c:v>42568</c:v>
                </c:pt>
                <c:pt idx="718">
                  <c:v>42571</c:v>
                </c:pt>
                <c:pt idx="719">
                  <c:v>42574</c:v>
                </c:pt>
                <c:pt idx="720">
                  <c:v>42577</c:v>
                </c:pt>
                <c:pt idx="721">
                  <c:v>42580</c:v>
                </c:pt>
                <c:pt idx="722">
                  <c:v>42583</c:v>
                </c:pt>
                <c:pt idx="723">
                  <c:v>42586</c:v>
                </c:pt>
                <c:pt idx="724">
                  <c:v>42589</c:v>
                </c:pt>
                <c:pt idx="725">
                  <c:v>42592</c:v>
                </c:pt>
                <c:pt idx="726">
                  <c:v>42595</c:v>
                </c:pt>
                <c:pt idx="727">
                  <c:v>42598</c:v>
                </c:pt>
                <c:pt idx="728">
                  <c:v>42601</c:v>
                </c:pt>
                <c:pt idx="729">
                  <c:v>42604</c:v>
                </c:pt>
                <c:pt idx="730">
                  <c:v>42607</c:v>
                </c:pt>
                <c:pt idx="731">
                  <c:v>42610</c:v>
                </c:pt>
                <c:pt idx="732">
                  <c:v>42613</c:v>
                </c:pt>
                <c:pt idx="733">
                  <c:v>42616</c:v>
                </c:pt>
                <c:pt idx="734">
                  <c:v>42619</c:v>
                </c:pt>
                <c:pt idx="735">
                  <c:v>42622</c:v>
                </c:pt>
                <c:pt idx="736">
                  <c:v>42625</c:v>
                </c:pt>
                <c:pt idx="737">
                  <c:v>42628</c:v>
                </c:pt>
                <c:pt idx="738">
                  <c:v>42631</c:v>
                </c:pt>
                <c:pt idx="739">
                  <c:v>42634</c:v>
                </c:pt>
                <c:pt idx="740">
                  <c:v>42637</c:v>
                </c:pt>
                <c:pt idx="741">
                  <c:v>42640</c:v>
                </c:pt>
                <c:pt idx="742">
                  <c:v>42643</c:v>
                </c:pt>
                <c:pt idx="743">
                  <c:v>42646</c:v>
                </c:pt>
                <c:pt idx="744">
                  <c:v>42649</c:v>
                </c:pt>
                <c:pt idx="745">
                  <c:v>42652</c:v>
                </c:pt>
                <c:pt idx="746">
                  <c:v>42655</c:v>
                </c:pt>
                <c:pt idx="747">
                  <c:v>42658</c:v>
                </c:pt>
                <c:pt idx="748">
                  <c:v>42661</c:v>
                </c:pt>
                <c:pt idx="749">
                  <c:v>42664</c:v>
                </c:pt>
                <c:pt idx="750">
                  <c:v>42667</c:v>
                </c:pt>
                <c:pt idx="751">
                  <c:v>42670</c:v>
                </c:pt>
                <c:pt idx="752">
                  <c:v>42673</c:v>
                </c:pt>
                <c:pt idx="753">
                  <c:v>42676</c:v>
                </c:pt>
                <c:pt idx="754">
                  <c:v>42679</c:v>
                </c:pt>
                <c:pt idx="755">
                  <c:v>42682</c:v>
                </c:pt>
                <c:pt idx="756">
                  <c:v>42685</c:v>
                </c:pt>
                <c:pt idx="757">
                  <c:v>42688</c:v>
                </c:pt>
                <c:pt idx="758">
                  <c:v>42691</c:v>
                </c:pt>
                <c:pt idx="759">
                  <c:v>42694</c:v>
                </c:pt>
                <c:pt idx="760">
                  <c:v>42697</c:v>
                </c:pt>
                <c:pt idx="761">
                  <c:v>42700</c:v>
                </c:pt>
                <c:pt idx="762">
                  <c:v>42703</c:v>
                </c:pt>
                <c:pt idx="763">
                  <c:v>42706</c:v>
                </c:pt>
                <c:pt idx="764">
                  <c:v>42709</c:v>
                </c:pt>
                <c:pt idx="765">
                  <c:v>42712</c:v>
                </c:pt>
                <c:pt idx="766">
                  <c:v>42715</c:v>
                </c:pt>
                <c:pt idx="767">
                  <c:v>42718</c:v>
                </c:pt>
                <c:pt idx="768">
                  <c:v>42721</c:v>
                </c:pt>
                <c:pt idx="769">
                  <c:v>42724</c:v>
                </c:pt>
                <c:pt idx="770">
                  <c:v>42727</c:v>
                </c:pt>
                <c:pt idx="771">
                  <c:v>42730</c:v>
                </c:pt>
                <c:pt idx="772">
                  <c:v>42733</c:v>
                </c:pt>
                <c:pt idx="773">
                  <c:v>42736</c:v>
                </c:pt>
                <c:pt idx="774">
                  <c:v>42739</c:v>
                </c:pt>
                <c:pt idx="775">
                  <c:v>42742</c:v>
                </c:pt>
                <c:pt idx="776">
                  <c:v>42745</c:v>
                </c:pt>
                <c:pt idx="777">
                  <c:v>42748</c:v>
                </c:pt>
                <c:pt idx="778">
                  <c:v>42751</c:v>
                </c:pt>
                <c:pt idx="779">
                  <c:v>42754</c:v>
                </c:pt>
                <c:pt idx="780">
                  <c:v>42757</c:v>
                </c:pt>
                <c:pt idx="781">
                  <c:v>42760</c:v>
                </c:pt>
                <c:pt idx="782">
                  <c:v>42763</c:v>
                </c:pt>
                <c:pt idx="783">
                  <c:v>42766</c:v>
                </c:pt>
                <c:pt idx="784">
                  <c:v>42769</c:v>
                </c:pt>
                <c:pt idx="785">
                  <c:v>42772</c:v>
                </c:pt>
                <c:pt idx="786">
                  <c:v>42775</c:v>
                </c:pt>
                <c:pt idx="787">
                  <c:v>42778</c:v>
                </c:pt>
                <c:pt idx="788">
                  <c:v>42781</c:v>
                </c:pt>
                <c:pt idx="789">
                  <c:v>42784</c:v>
                </c:pt>
                <c:pt idx="790">
                  <c:v>42787</c:v>
                </c:pt>
                <c:pt idx="791">
                  <c:v>42790</c:v>
                </c:pt>
                <c:pt idx="792">
                  <c:v>42793</c:v>
                </c:pt>
                <c:pt idx="793">
                  <c:v>42796</c:v>
                </c:pt>
                <c:pt idx="794">
                  <c:v>42799</c:v>
                </c:pt>
                <c:pt idx="795">
                  <c:v>42802</c:v>
                </c:pt>
                <c:pt idx="796">
                  <c:v>42805</c:v>
                </c:pt>
                <c:pt idx="797">
                  <c:v>42808</c:v>
                </c:pt>
                <c:pt idx="798">
                  <c:v>42811</c:v>
                </c:pt>
                <c:pt idx="799">
                  <c:v>42814</c:v>
                </c:pt>
                <c:pt idx="800">
                  <c:v>42817</c:v>
                </c:pt>
                <c:pt idx="801">
                  <c:v>42820</c:v>
                </c:pt>
                <c:pt idx="802">
                  <c:v>42823</c:v>
                </c:pt>
                <c:pt idx="803">
                  <c:v>42826</c:v>
                </c:pt>
                <c:pt idx="804">
                  <c:v>42829</c:v>
                </c:pt>
                <c:pt idx="805">
                  <c:v>42832</c:v>
                </c:pt>
                <c:pt idx="806">
                  <c:v>42835</c:v>
                </c:pt>
                <c:pt idx="807">
                  <c:v>42838</c:v>
                </c:pt>
                <c:pt idx="808">
                  <c:v>42841</c:v>
                </c:pt>
                <c:pt idx="809">
                  <c:v>42844</c:v>
                </c:pt>
                <c:pt idx="810">
                  <c:v>42847</c:v>
                </c:pt>
                <c:pt idx="811">
                  <c:v>42850</c:v>
                </c:pt>
                <c:pt idx="812">
                  <c:v>42853</c:v>
                </c:pt>
                <c:pt idx="813">
                  <c:v>42856</c:v>
                </c:pt>
                <c:pt idx="814">
                  <c:v>42859</c:v>
                </c:pt>
                <c:pt idx="815">
                  <c:v>42862</c:v>
                </c:pt>
                <c:pt idx="816">
                  <c:v>42865</c:v>
                </c:pt>
                <c:pt idx="817">
                  <c:v>42868</c:v>
                </c:pt>
                <c:pt idx="818">
                  <c:v>42871</c:v>
                </c:pt>
                <c:pt idx="819">
                  <c:v>42874</c:v>
                </c:pt>
                <c:pt idx="820">
                  <c:v>42877</c:v>
                </c:pt>
                <c:pt idx="821">
                  <c:v>42880</c:v>
                </c:pt>
                <c:pt idx="822">
                  <c:v>42883</c:v>
                </c:pt>
                <c:pt idx="823">
                  <c:v>42886</c:v>
                </c:pt>
                <c:pt idx="824">
                  <c:v>42889</c:v>
                </c:pt>
                <c:pt idx="825">
                  <c:v>42892</c:v>
                </c:pt>
                <c:pt idx="826">
                  <c:v>42895</c:v>
                </c:pt>
                <c:pt idx="827">
                  <c:v>42898</c:v>
                </c:pt>
                <c:pt idx="828">
                  <c:v>42901</c:v>
                </c:pt>
                <c:pt idx="829">
                  <c:v>42904</c:v>
                </c:pt>
                <c:pt idx="830">
                  <c:v>42907</c:v>
                </c:pt>
                <c:pt idx="831">
                  <c:v>42910</c:v>
                </c:pt>
                <c:pt idx="832">
                  <c:v>42913</c:v>
                </c:pt>
                <c:pt idx="833">
                  <c:v>42916</c:v>
                </c:pt>
                <c:pt idx="834">
                  <c:v>42919</c:v>
                </c:pt>
                <c:pt idx="835">
                  <c:v>42922</c:v>
                </c:pt>
                <c:pt idx="836">
                  <c:v>42925</c:v>
                </c:pt>
                <c:pt idx="837">
                  <c:v>42928</c:v>
                </c:pt>
                <c:pt idx="838">
                  <c:v>42931</c:v>
                </c:pt>
                <c:pt idx="839">
                  <c:v>42934</c:v>
                </c:pt>
                <c:pt idx="840">
                  <c:v>42937</c:v>
                </c:pt>
                <c:pt idx="841">
                  <c:v>42940</c:v>
                </c:pt>
                <c:pt idx="842">
                  <c:v>42943</c:v>
                </c:pt>
                <c:pt idx="843">
                  <c:v>42946</c:v>
                </c:pt>
                <c:pt idx="844">
                  <c:v>42949</c:v>
                </c:pt>
                <c:pt idx="845">
                  <c:v>42952</c:v>
                </c:pt>
                <c:pt idx="846">
                  <c:v>42955</c:v>
                </c:pt>
                <c:pt idx="847">
                  <c:v>42958</c:v>
                </c:pt>
                <c:pt idx="848">
                  <c:v>42961</c:v>
                </c:pt>
                <c:pt idx="849">
                  <c:v>42964</c:v>
                </c:pt>
                <c:pt idx="850">
                  <c:v>42967</c:v>
                </c:pt>
                <c:pt idx="851">
                  <c:v>42970</c:v>
                </c:pt>
                <c:pt idx="852">
                  <c:v>42973</c:v>
                </c:pt>
                <c:pt idx="853">
                  <c:v>42976</c:v>
                </c:pt>
                <c:pt idx="854">
                  <c:v>42979</c:v>
                </c:pt>
                <c:pt idx="855">
                  <c:v>42982</c:v>
                </c:pt>
                <c:pt idx="856">
                  <c:v>42985</c:v>
                </c:pt>
                <c:pt idx="857">
                  <c:v>42988</c:v>
                </c:pt>
                <c:pt idx="858">
                  <c:v>42991</c:v>
                </c:pt>
                <c:pt idx="859">
                  <c:v>42994</c:v>
                </c:pt>
                <c:pt idx="860">
                  <c:v>42997</c:v>
                </c:pt>
                <c:pt idx="861">
                  <c:v>43000</c:v>
                </c:pt>
                <c:pt idx="862">
                  <c:v>43003</c:v>
                </c:pt>
                <c:pt idx="863">
                  <c:v>43006</c:v>
                </c:pt>
                <c:pt idx="864">
                  <c:v>43009</c:v>
                </c:pt>
                <c:pt idx="865">
                  <c:v>43012</c:v>
                </c:pt>
                <c:pt idx="866">
                  <c:v>43015</c:v>
                </c:pt>
                <c:pt idx="867">
                  <c:v>43018</c:v>
                </c:pt>
                <c:pt idx="868">
                  <c:v>43021</c:v>
                </c:pt>
                <c:pt idx="869">
                  <c:v>43024</c:v>
                </c:pt>
                <c:pt idx="870">
                  <c:v>43027</c:v>
                </c:pt>
                <c:pt idx="871">
                  <c:v>43030</c:v>
                </c:pt>
                <c:pt idx="872">
                  <c:v>43033</c:v>
                </c:pt>
                <c:pt idx="873">
                  <c:v>43036</c:v>
                </c:pt>
                <c:pt idx="874">
                  <c:v>43039</c:v>
                </c:pt>
                <c:pt idx="875">
                  <c:v>43042</c:v>
                </c:pt>
                <c:pt idx="876">
                  <c:v>43045</c:v>
                </c:pt>
                <c:pt idx="877">
                  <c:v>43048</c:v>
                </c:pt>
                <c:pt idx="878">
                  <c:v>43051</c:v>
                </c:pt>
                <c:pt idx="879">
                  <c:v>43054</c:v>
                </c:pt>
                <c:pt idx="880">
                  <c:v>43057</c:v>
                </c:pt>
                <c:pt idx="881">
                  <c:v>43060</c:v>
                </c:pt>
                <c:pt idx="882">
                  <c:v>43063</c:v>
                </c:pt>
                <c:pt idx="883">
                  <c:v>43066</c:v>
                </c:pt>
                <c:pt idx="884">
                  <c:v>43069</c:v>
                </c:pt>
                <c:pt idx="885">
                  <c:v>43072</c:v>
                </c:pt>
                <c:pt idx="886">
                  <c:v>43075</c:v>
                </c:pt>
                <c:pt idx="887">
                  <c:v>43078</c:v>
                </c:pt>
                <c:pt idx="888">
                  <c:v>43081</c:v>
                </c:pt>
                <c:pt idx="889">
                  <c:v>43084</c:v>
                </c:pt>
                <c:pt idx="890">
                  <c:v>43087</c:v>
                </c:pt>
                <c:pt idx="891">
                  <c:v>43090</c:v>
                </c:pt>
                <c:pt idx="892">
                  <c:v>43093</c:v>
                </c:pt>
                <c:pt idx="893">
                  <c:v>43096</c:v>
                </c:pt>
                <c:pt idx="894">
                  <c:v>43099</c:v>
                </c:pt>
                <c:pt idx="895">
                  <c:v>43102</c:v>
                </c:pt>
                <c:pt idx="896">
                  <c:v>43105</c:v>
                </c:pt>
                <c:pt idx="897">
                  <c:v>43108</c:v>
                </c:pt>
                <c:pt idx="898">
                  <c:v>43111</c:v>
                </c:pt>
                <c:pt idx="899">
                  <c:v>43114</c:v>
                </c:pt>
                <c:pt idx="900">
                  <c:v>43117</c:v>
                </c:pt>
                <c:pt idx="901">
                  <c:v>43120</c:v>
                </c:pt>
                <c:pt idx="902">
                  <c:v>43123</c:v>
                </c:pt>
                <c:pt idx="903">
                  <c:v>43126</c:v>
                </c:pt>
                <c:pt idx="904">
                  <c:v>43129</c:v>
                </c:pt>
                <c:pt idx="905">
                  <c:v>43132</c:v>
                </c:pt>
                <c:pt idx="906">
                  <c:v>43135</c:v>
                </c:pt>
                <c:pt idx="907">
                  <c:v>43138</c:v>
                </c:pt>
                <c:pt idx="908">
                  <c:v>43141</c:v>
                </c:pt>
                <c:pt idx="909">
                  <c:v>43144</c:v>
                </c:pt>
                <c:pt idx="910">
                  <c:v>43147</c:v>
                </c:pt>
                <c:pt idx="911">
                  <c:v>43150</c:v>
                </c:pt>
                <c:pt idx="912">
                  <c:v>43153</c:v>
                </c:pt>
                <c:pt idx="913">
                  <c:v>43156</c:v>
                </c:pt>
                <c:pt idx="914">
                  <c:v>43159</c:v>
                </c:pt>
                <c:pt idx="915">
                  <c:v>43162</c:v>
                </c:pt>
                <c:pt idx="916">
                  <c:v>43165</c:v>
                </c:pt>
                <c:pt idx="917">
                  <c:v>43168</c:v>
                </c:pt>
                <c:pt idx="918">
                  <c:v>43171</c:v>
                </c:pt>
                <c:pt idx="919">
                  <c:v>43174</c:v>
                </c:pt>
                <c:pt idx="920">
                  <c:v>43177</c:v>
                </c:pt>
                <c:pt idx="921">
                  <c:v>43180</c:v>
                </c:pt>
                <c:pt idx="922">
                  <c:v>43183</c:v>
                </c:pt>
                <c:pt idx="923">
                  <c:v>43186</c:v>
                </c:pt>
                <c:pt idx="924">
                  <c:v>43189</c:v>
                </c:pt>
                <c:pt idx="925">
                  <c:v>43192</c:v>
                </c:pt>
                <c:pt idx="926">
                  <c:v>43195</c:v>
                </c:pt>
                <c:pt idx="927">
                  <c:v>43198</c:v>
                </c:pt>
                <c:pt idx="928">
                  <c:v>43201</c:v>
                </c:pt>
                <c:pt idx="929">
                  <c:v>43204</c:v>
                </c:pt>
                <c:pt idx="930">
                  <c:v>43207</c:v>
                </c:pt>
                <c:pt idx="931">
                  <c:v>43210</c:v>
                </c:pt>
                <c:pt idx="932">
                  <c:v>43213</c:v>
                </c:pt>
                <c:pt idx="933">
                  <c:v>43216</c:v>
                </c:pt>
                <c:pt idx="934">
                  <c:v>43219</c:v>
                </c:pt>
                <c:pt idx="935">
                  <c:v>43222</c:v>
                </c:pt>
                <c:pt idx="936">
                  <c:v>43225</c:v>
                </c:pt>
                <c:pt idx="937">
                  <c:v>43228</c:v>
                </c:pt>
                <c:pt idx="938">
                  <c:v>43231</c:v>
                </c:pt>
                <c:pt idx="939">
                  <c:v>43234</c:v>
                </c:pt>
                <c:pt idx="940">
                  <c:v>43237</c:v>
                </c:pt>
                <c:pt idx="941">
                  <c:v>43240</c:v>
                </c:pt>
                <c:pt idx="942">
                  <c:v>43243</c:v>
                </c:pt>
                <c:pt idx="943">
                  <c:v>43246</c:v>
                </c:pt>
                <c:pt idx="944">
                  <c:v>43249</c:v>
                </c:pt>
                <c:pt idx="945">
                  <c:v>43252</c:v>
                </c:pt>
                <c:pt idx="946">
                  <c:v>43255</c:v>
                </c:pt>
                <c:pt idx="947">
                  <c:v>43258</c:v>
                </c:pt>
                <c:pt idx="948">
                  <c:v>43261</c:v>
                </c:pt>
                <c:pt idx="949">
                  <c:v>43264</c:v>
                </c:pt>
                <c:pt idx="950">
                  <c:v>43267</c:v>
                </c:pt>
                <c:pt idx="951">
                  <c:v>43270</c:v>
                </c:pt>
                <c:pt idx="952">
                  <c:v>43273</c:v>
                </c:pt>
                <c:pt idx="953">
                  <c:v>43276</c:v>
                </c:pt>
                <c:pt idx="954">
                  <c:v>43279</c:v>
                </c:pt>
                <c:pt idx="955">
                  <c:v>43282</c:v>
                </c:pt>
                <c:pt idx="956">
                  <c:v>43285</c:v>
                </c:pt>
                <c:pt idx="957">
                  <c:v>43288</c:v>
                </c:pt>
                <c:pt idx="958">
                  <c:v>43291</c:v>
                </c:pt>
                <c:pt idx="959">
                  <c:v>43294</c:v>
                </c:pt>
                <c:pt idx="960">
                  <c:v>43297</c:v>
                </c:pt>
                <c:pt idx="961">
                  <c:v>43300</c:v>
                </c:pt>
                <c:pt idx="962">
                  <c:v>43303</c:v>
                </c:pt>
                <c:pt idx="963">
                  <c:v>43306</c:v>
                </c:pt>
                <c:pt idx="964">
                  <c:v>43309</c:v>
                </c:pt>
                <c:pt idx="965">
                  <c:v>43312</c:v>
                </c:pt>
                <c:pt idx="966">
                  <c:v>43315</c:v>
                </c:pt>
                <c:pt idx="967">
                  <c:v>43318</c:v>
                </c:pt>
                <c:pt idx="968">
                  <c:v>43321</c:v>
                </c:pt>
                <c:pt idx="969">
                  <c:v>43324</c:v>
                </c:pt>
                <c:pt idx="970">
                  <c:v>43327</c:v>
                </c:pt>
                <c:pt idx="971">
                  <c:v>43330</c:v>
                </c:pt>
                <c:pt idx="972">
                  <c:v>43333</c:v>
                </c:pt>
                <c:pt idx="973">
                  <c:v>43336</c:v>
                </c:pt>
                <c:pt idx="974">
                  <c:v>43339</c:v>
                </c:pt>
                <c:pt idx="975">
                  <c:v>43342</c:v>
                </c:pt>
                <c:pt idx="976">
                  <c:v>43345</c:v>
                </c:pt>
                <c:pt idx="977">
                  <c:v>43348</c:v>
                </c:pt>
                <c:pt idx="978">
                  <c:v>43351</c:v>
                </c:pt>
                <c:pt idx="979">
                  <c:v>43354</c:v>
                </c:pt>
                <c:pt idx="980">
                  <c:v>43357</c:v>
                </c:pt>
                <c:pt idx="981">
                  <c:v>43360</c:v>
                </c:pt>
                <c:pt idx="982">
                  <c:v>43363</c:v>
                </c:pt>
                <c:pt idx="983">
                  <c:v>43366</c:v>
                </c:pt>
                <c:pt idx="984">
                  <c:v>43369</c:v>
                </c:pt>
                <c:pt idx="985">
                  <c:v>43372</c:v>
                </c:pt>
                <c:pt idx="986">
                  <c:v>43375</c:v>
                </c:pt>
                <c:pt idx="987">
                  <c:v>43378</c:v>
                </c:pt>
                <c:pt idx="988">
                  <c:v>43381</c:v>
                </c:pt>
                <c:pt idx="989">
                  <c:v>43384</c:v>
                </c:pt>
                <c:pt idx="990">
                  <c:v>43387</c:v>
                </c:pt>
                <c:pt idx="991">
                  <c:v>43390</c:v>
                </c:pt>
                <c:pt idx="992">
                  <c:v>43393</c:v>
                </c:pt>
                <c:pt idx="993">
                  <c:v>43396</c:v>
                </c:pt>
                <c:pt idx="994">
                  <c:v>43399</c:v>
                </c:pt>
                <c:pt idx="995">
                  <c:v>43402</c:v>
                </c:pt>
                <c:pt idx="996">
                  <c:v>43405</c:v>
                </c:pt>
                <c:pt idx="997">
                  <c:v>43408</c:v>
                </c:pt>
                <c:pt idx="998">
                  <c:v>43411</c:v>
                </c:pt>
                <c:pt idx="999">
                  <c:v>43414</c:v>
                </c:pt>
                <c:pt idx="1000">
                  <c:v>43417</c:v>
                </c:pt>
                <c:pt idx="1001">
                  <c:v>43420</c:v>
                </c:pt>
                <c:pt idx="1002">
                  <c:v>43423</c:v>
                </c:pt>
                <c:pt idx="1003">
                  <c:v>43426</c:v>
                </c:pt>
                <c:pt idx="1004">
                  <c:v>43429</c:v>
                </c:pt>
                <c:pt idx="1005">
                  <c:v>43432</c:v>
                </c:pt>
                <c:pt idx="1006">
                  <c:v>43435</c:v>
                </c:pt>
                <c:pt idx="1007">
                  <c:v>43438</c:v>
                </c:pt>
                <c:pt idx="1008">
                  <c:v>43441</c:v>
                </c:pt>
                <c:pt idx="1009">
                  <c:v>43444</c:v>
                </c:pt>
                <c:pt idx="1010">
                  <c:v>43447</c:v>
                </c:pt>
                <c:pt idx="1011">
                  <c:v>43450</c:v>
                </c:pt>
                <c:pt idx="1012">
                  <c:v>43453</c:v>
                </c:pt>
                <c:pt idx="1013">
                  <c:v>43456</c:v>
                </c:pt>
                <c:pt idx="1014">
                  <c:v>43459</c:v>
                </c:pt>
                <c:pt idx="1015">
                  <c:v>43462</c:v>
                </c:pt>
                <c:pt idx="1016">
                  <c:v>43465</c:v>
                </c:pt>
                <c:pt idx="1017">
                  <c:v>43468</c:v>
                </c:pt>
                <c:pt idx="1018">
                  <c:v>43471</c:v>
                </c:pt>
                <c:pt idx="1019">
                  <c:v>43474</c:v>
                </c:pt>
                <c:pt idx="1020">
                  <c:v>43477</c:v>
                </c:pt>
                <c:pt idx="1021">
                  <c:v>43480</c:v>
                </c:pt>
                <c:pt idx="1022">
                  <c:v>43483</c:v>
                </c:pt>
                <c:pt idx="1023">
                  <c:v>43486</c:v>
                </c:pt>
                <c:pt idx="1024">
                  <c:v>43489</c:v>
                </c:pt>
                <c:pt idx="1025">
                  <c:v>43492</c:v>
                </c:pt>
                <c:pt idx="1026">
                  <c:v>43495</c:v>
                </c:pt>
                <c:pt idx="1027">
                  <c:v>43498</c:v>
                </c:pt>
                <c:pt idx="1028">
                  <c:v>43501</c:v>
                </c:pt>
                <c:pt idx="1029">
                  <c:v>43504</c:v>
                </c:pt>
              </c:numCache>
            </c:numRef>
          </c:cat>
          <c:val>
            <c:numRef>
              <c:f>ALL_TS!$C$3:$C$1032</c:f>
              <c:numCache>
                <c:formatCode>General</c:formatCode>
                <c:ptCount val="1030"/>
                <c:pt idx="0">
                  <c:v>-0.89999999999999969</c:v>
                </c:pt>
                <c:pt idx="1">
                  <c:v>-1.1600000000000001</c:v>
                </c:pt>
                <c:pt idx="2">
                  <c:v>-0.70999999999999763</c:v>
                </c:pt>
                <c:pt idx="3">
                  <c:v>-0.62000000000000011</c:v>
                </c:pt>
                <c:pt idx="4">
                  <c:v>-0.85999999999999965</c:v>
                </c:pt>
                <c:pt idx="5">
                  <c:v>-0.85999999999999965</c:v>
                </c:pt>
                <c:pt idx="6">
                  <c:v>-0.55999999999999872</c:v>
                </c:pt>
                <c:pt idx="7">
                  <c:v>-0.45000000000000007</c:v>
                </c:pt>
                <c:pt idx="8">
                  <c:v>-0.35000000000000009</c:v>
                </c:pt>
                <c:pt idx="9">
                  <c:v>-0.20999999999999847</c:v>
                </c:pt>
                <c:pt idx="10">
                  <c:v>0.16000000000000034</c:v>
                </c:pt>
                <c:pt idx="11">
                  <c:v>0.21000000000000091</c:v>
                </c:pt>
                <c:pt idx="12">
                  <c:v>0.52000000000000313</c:v>
                </c:pt>
                <c:pt idx="13">
                  <c:v>0.43000000000000038</c:v>
                </c:pt>
                <c:pt idx="14">
                  <c:v>0.62000000000000366</c:v>
                </c:pt>
                <c:pt idx="15">
                  <c:v>1.0400000000000027</c:v>
                </c:pt>
                <c:pt idx="16">
                  <c:v>1.510000000000002</c:v>
                </c:pt>
                <c:pt idx="17">
                  <c:v>1.0200000000000031</c:v>
                </c:pt>
                <c:pt idx="18">
                  <c:v>1.510000000000002</c:v>
                </c:pt>
                <c:pt idx="19">
                  <c:v>1.2200000000000024</c:v>
                </c:pt>
                <c:pt idx="20">
                  <c:v>1.3900000000000021</c:v>
                </c:pt>
                <c:pt idx="21">
                  <c:v>1.0600000000000023</c:v>
                </c:pt>
                <c:pt idx="22">
                  <c:v>0.96000000000000085</c:v>
                </c:pt>
                <c:pt idx="23">
                  <c:v>0.63000000000000556</c:v>
                </c:pt>
                <c:pt idx="24">
                  <c:v>7.0000000000000423E-2</c:v>
                </c:pt>
                <c:pt idx="25">
                  <c:v>2.0000000000003251E-2</c:v>
                </c:pt>
                <c:pt idx="26">
                  <c:v>-0.2</c:v>
                </c:pt>
                <c:pt idx="27">
                  <c:v>0.25</c:v>
                </c:pt>
                <c:pt idx="28">
                  <c:v>-0.13999999999999807</c:v>
                </c:pt>
                <c:pt idx="29">
                  <c:v>-0.13999999999999807</c:v>
                </c:pt>
                <c:pt idx="30">
                  <c:v>-0.47999999999999926</c:v>
                </c:pt>
                <c:pt idx="31">
                  <c:v>-0.84000000000000064</c:v>
                </c:pt>
                <c:pt idx="32">
                  <c:v>-0.88</c:v>
                </c:pt>
                <c:pt idx="33">
                  <c:v>-0.95999999999999763</c:v>
                </c:pt>
                <c:pt idx="34">
                  <c:v>-1.0299999999999896</c:v>
                </c:pt>
                <c:pt idx="35">
                  <c:v>-0.78999999999999915</c:v>
                </c:pt>
                <c:pt idx="36">
                  <c:v>-0.96999999999999964</c:v>
                </c:pt>
                <c:pt idx="37">
                  <c:v>-0.91000000000000014</c:v>
                </c:pt>
                <c:pt idx="38">
                  <c:v>-0.68999999999999873</c:v>
                </c:pt>
                <c:pt idx="39">
                  <c:v>-0.82999999999999863</c:v>
                </c:pt>
                <c:pt idx="40">
                  <c:v>-0.7400000000000011</c:v>
                </c:pt>
                <c:pt idx="41">
                  <c:v>-0.85999999999999965</c:v>
                </c:pt>
                <c:pt idx="42">
                  <c:v>-0.39000000000000007</c:v>
                </c:pt>
                <c:pt idx="44" formatCode="0.00">
                  <c:v>-0.37100000000000088</c:v>
                </c:pt>
                <c:pt idx="45" formatCode="0.00">
                  <c:v>-0.45</c:v>
                </c:pt>
                <c:pt idx="46" formatCode="0.00">
                  <c:v>-0.69800000000000095</c:v>
                </c:pt>
                <c:pt idx="47" formatCode="0.00">
                  <c:v>-0.39800000000000174</c:v>
                </c:pt>
                <c:pt idx="48" formatCode="0.00">
                  <c:v>-0.97500000000000064</c:v>
                </c:pt>
                <c:pt idx="49" formatCode="0.00">
                  <c:v>-0.60000000000000064</c:v>
                </c:pt>
                <c:pt idx="50" formatCode="0.00">
                  <c:v>-0.32900000000000162</c:v>
                </c:pt>
                <c:pt idx="51" formatCode="0.00">
                  <c:v>-0.22500000000000023</c:v>
                </c:pt>
                <c:pt idx="52" formatCode="0.00">
                  <c:v>-0.14600000000000021</c:v>
                </c:pt>
                <c:pt idx="53" formatCode="0.00">
                  <c:v>-2.0000000000000042E-2</c:v>
                </c:pt>
                <c:pt idx="54" formatCode="0.00">
                  <c:v>-2.5</c:v>
                </c:pt>
                <c:pt idx="55" formatCode="0.00">
                  <c:v>-2.2999999999999998</c:v>
                </c:pt>
                <c:pt idx="56" formatCode="0.00">
                  <c:v>-2</c:v>
                </c:pt>
                <c:pt idx="57" formatCode="0.00">
                  <c:v>-2.4</c:v>
                </c:pt>
                <c:pt idx="58" formatCode="0.00">
                  <c:v>-1.8</c:v>
                </c:pt>
                <c:pt idx="59" formatCode="0.00">
                  <c:v>-1.5</c:v>
                </c:pt>
                <c:pt idx="60" formatCode="0.00">
                  <c:v>-2</c:v>
                </c:pt>
                <c:pt idx="61" formatCode="0.00">
                  <c:v>-1.5</c:v>
                </c:pt>
                <c:pt idx="62" formatCode="0.00">
                  <c:v>-1.5</c:v>
                </c:pt>
                <c:pt idx="63" formatCode="0.00">
                  <c:v>-1.5</c:v>
                </c:pt>
                <c:pt idx="64" formatCode="0.00">
                  <c:v>-0.22500038146972798</c:v>
                </c:pt>
                <c:pt idx="65" formatCode="0.00">
                  <c:v>-1.2749996185302639</c:v>
                </c:pt>
                <c:pt idx="67" formatCode="0.00">
                  <c:v>-0.52499961853027832</c:v>
                </c:pt>
                <c:pt idx="68" formatCode="0.00">
                  <c:v>-7.5000762939453194E-2</c:v>
                </c:pt>
                <c:pt idx="74" formatCode="0.00">
                  <c:v>-0.89999961853027899</c:v>
                </c:pt>
                <c:pt idx="75" formatCode="0.00">
                  <c:v>-1.0499992370605402</c:v>
                </c:pt>
                <c:pt idx="76" formatCode="0.00">
                  <c:v>-0.67500114440918602</c:v>
                </c:pt>
                <c:pt idx="77" formatCode="0.00">
                  <c:v>0.22500038146972798</c:v>
                </c:pt>
                <c:pt idx="79" formatCode="0.00">
                  <c:v>7.4998855590820313E-2</c:v>
                </c:pt>
                <c:pt idx="84" formatCode="0.00">
                  <c:v>-0.52499961853027832</c:v>
                </c:pt>
                <c:pt idx="87" formatCode="0.00">
                  <c:v>-0.22500038146972798</c:v>
                </c:pt>
                <c:pt idx="89" formatCode="0.00">
                  <c:v>-0.22500038146972798</c:v>
                </c:pt>
                <c:pt idx="90" formatCode="0.00">
                  <c:v>-0.67500114440918602</c:v>
                </c:pt>
                <c:pt idx="92" formatCode="0.00">
                  <c:v>-1.125</c:v>
                </c:pt>
                <c:pt idx="94" formatCode="0.00">
                  <c:v>-0.60000038146972701</c:v>
                </c:pt>
                <c:pt idx="101" formatCode="0.00">
                  <c:v>-1.125</c:v>
                </c:pt>
                <c:pt idx="103" formatCode="0.00">
                  <c:v>-2.1750011444091797</c:v>
                </c:pt>
                <c:pt idx="105" formatCode="0.00">
                  <c:v>-1.3500003814697301</c:v>
                </c:pt>
                <c:pt idx="106" formatCode="0.00">
                  <c:v>-0.44999885559082048</c:v>
                </c:pt>
                <c:pt idx="108" formatCode="0.00">
                  <c:v>-2.1000003814697301</c:v>
                </c:pt>
                <c:pt idx="114" formatCode="0.00">
                  <c:v>-1.0499992370605402</c:v>
                </c:pt>
                <c:pt idx="116" formatCode="0.00">
                  <c:v>-0.89999961853027899</c:v>
                </c:pt>
                <c:pt idx="117" formatCode="0.00">
                  <c:v>-1.0499992370605402</c:v>
                </c:pt>
                <c:pt idx="119" formatCode="0.00">
                  <c:v>-0.63001060485840066</c:v>
                </c:pt>
                <c:pt idx="120" formatCode="0.00">
                  <c:v>-0.69000816345214866</c:v>
                </c:pt>
                <c:pt idx="121" formatCode="0.00">
                  <c:v>-0.53000450134277299</c:v>
                </c:pt>
                <c:pt idx="122" formatCode="0.00">
                  <c:v>-0.89002037048340132</c:v>
                </c:pt>
                <c:pt idx="123" formatCode="0.00">
                  <c:v>-0.91000938415527299</c:v>
                </c:pt>
                <c:pt idx="124" formatCode="0.00">
                  <c:v>-1.1799983978271404</c:v>
                </c:pt>
                <c:pt idx="125" formatCode="0.00">
                  <c:v>-1.1200008392334058</c:v>
                </c:pt>
                <c:pt idx="126" formatCode="0.00">
                  <c:v>-0.92001914978027033</c:v>
                </c:pt>
                <c:pt idx="127" formatCode="0.00">
                  <c:v>-0.78000450134277299</c:v>
                </c:pt>
                <c:pt idx="128" formatCode="0.00">
                  <c:v>-0.79001426696777299</c:v>
                </c:pt>
                <c:pt idx="129" formatCode="0.00">
                  <c:v>-0.86002159118652566</c:v>
                </c:pt>
                <c:pt idx="130" formatCode="0.00">
                  <c:v>-0.89002037048340132</c:v>
                </c:pt>
                <c:pt idx="131" formatCode="0.00">
                  <c:v>-1.9994735717773496E-2</c:v>
                </c:pt>
                <c:pt idx="132" formatCode="0.00">
                  <c:v>-0.41000938415527338</c:v>
                </c:pt>
                <c:pt idx="133" formatCode="0.00">
                  <c:v>-0.38001060485839838</c:v>
                </c:pt>
                <c:pt idx="134" formatCode="0.00">
                  <c:v>-1.1700191497802783</c:v>
                </c:pt>
                <c:pt idx="135" formatCode="0.00">
                  <c:v>-1.2300167083740199</c:v>
                </c:pt>
                <c:pt idx="136" formatCode="0.00">
                  <c:v>-1.2300167083740199</c:v>
                </c:pt>
                <c:pt idx="137" formatCode="0.00">
                  <c:v>-0.92001914978027033</c:v>
                </c:pt>
                <c:pt idx="138" formatCode="0.00">
                  <c:v>-1.0499899999999998</c:v>
                </c:pt>
                <c:pt idx="139" formatCode="0.00">
                  <c:v>-0.70001800000000003</c:v>
                </c:pt>
                <c:pt idx="140" formatCode="0.00">
                  <c:v>-0.70999699999999999</c:v>
                </c:pt>
                <c:pt idx="141" formatCode="0.00">
                  <c:v>-0.73999600000000065</c:v>
                </c:pt>
                <c:pt idx="142" formatCode="0.00">
                  <c:v>-0.95001800000000003</c:v>
                </c:pt>
                <c:pt idx="143" formatCode="0.00">
                  <c:v>-0.75000599999999995</c:v>
                </c:pt>
                <c:pt idx="144" formatCode="0.00">
                  <c:v>-1.190010000000006</c:v>
                </c:pt>
                <c:pt idx="145" formatCode="0.00">
                  <c:v>-0.57999199999999995</c:v>
                </c:pt>
                <c:pt idx="146" formatCode="0.00">
                  <c:v>-0.16000900000000026</c:v>
                </c:pt>
                <c:pt idx="147" formatCode="0.00">
                  <c:v>-0.13001099999999999</c:v>
                </c:pt>
                <c:pt idx="148" formatCode="0.00">
                  <c:v>-0.32999200000000151</c:v>
                </c:pt>
                <c:pt idx="149" formatCode="0.00">
                  <c:v>-0.20001800000000072</c:v>
                </c:pt>
                <c:pt idx="150" formatCode="0.00">
                  <c:v>-0.22000700000000023</c:v>
                </c:pt>
                <c:pt idx="151" formatCode="0.00">
                  <c:v>-0.48999600000000032</c:v>
                </c:pt>
                <c:pt idx="152" formatCode="0.00">
                  <c:v>-0.85001199999999999</c:v>
                </c:pt>
                <c:pt idx="153" formatCode="0.00">
                  <c:v>-0.88001099999999788</c:v>
                </c:pt>
                <c:pt idx="154" formatCode="0.00">
                  <c:v>-0.87000100000000335</c:v>
                </c:pt>
                <c:pt idx="155" formatCode="0.00">
                  <c:v>-0.87000100000000335</c:v>
                </c:pt>
                <c:pt idx="156" formatCode="0.00">
                  <c:v>-0.61002199999999995</c:v>
                </c:pt>
                <c:pt idx="157" formatCode="0.00">
                  <c:v>-0.61002199999999995</c:v>
                </c:pt>
                <c:pt idx="158" formatCode="0.00">
                  <c:v>-0.84000200000000003</c:v>
                </c:pt>
                <c:pt idx="159" formatCode="0.00">
                  <c:v>-1.0100199999999999</c:v>
                </c:pt>
                <c:pt idx="160" formatCode="0.00">
                  <c:v>-1.1300100000000053</c:v>
                </c:pt>
                <c:pt idx="161" formatCode="0.00">
                  <c:v>-1.2900100000000001</c:v>
                </c:pt>
                <c:pt idx="162" formatCode="0.00">
                  <c:v>-1.2000199999999999</c:v>
                </c:pt>
                <c:pt idx="163" formatCode="0.00">
                  <c:v>-1.0499899999999998</c:v>
                </c:pt>
                <c:pt idx="164" formatCode="0.00">
                  <c:v>-1.03</c:v>
                </c:pt>
                <c:pt idx="166" formatCode="0.00">
                  <c:v>-0.75000000000000278</c:v>
                </c:pt>
                <c:pt idx="167" formatCode="0.00">
                  <c:v>-0.60000000000000064</c:v>
                </c:pt>
                <c:pt idx="168" formatCode="0.00">
                  <c:v>-0.60000000000000064</c:v>
                </c:pt>
                <c:pt idx="169" formatCode="0.00">
                  <c:v>-1.2</c:v>
                </c:pt>
                <c:pt idx="175" formatCode="0.00">
                  <c:v>-0.82500099999999998</c:v>
                </c:pt>
                <c:pt idx="176" formatCode="0.00">
                  <c:v>-1.575</c:v>
                </c:pt>
                <c:pt idx="177" formatCode="0.00">
                  <c:v>-0.75000000000000278</c:v>
                </c:pt>
                <c:pt idx="178" formatCode="0.00">
                  <c:v>-0.9</c:v>
                </c:pt>
                <c:pt idx="179" formatCode="0.00">
                  <c:v>-0.82500099999999998</c:v>
                </c:pt>
                <c:pt idx="180" formatCode="0.00">
                  <c:v>-1.35</c:v>
                </c:pt>
                <c:pt idx="184" formatCode="0.00">
                  <c:v>-0.60000000000000064</c:v>
                </c:pt>
                <c:pt idx="188" formatCode="0.00">
                  <c:v>-1.950000000000004</c:v>
                </c:pt>
                <c:pt idx="191" formatCode="0.00">
                  <c:v>-0.15000000000000024</c:v>
                </c:pt>
                <c:pt idx="192" formatCode="0.00">
                  <c:v>-0.60000000000000064</c:v>
                </c:pt>
                <c:pt idx="193" formatCode="0.00">
                  <c:v>-0.22500000000000023</c:v>
                </c:pt>
                <c:pt idx="194" formatCode="0.00">
                  <c:v>-0.60000000000000064</c:v>
                </c:pt>
                <c:pt idx="195" formatCode="0.00">
                  <c:v>-0.22500000000000023</c:v>
                </c:pt>
                <c:pt idx="197" formatCode="0.00">
                  <c:v>-0.44999900000000026</c:v>
                </c:pt>
                <c:pt idx="200" formatCode="0.00">
                  <c:v>7.4998900000000132E-2</c:v>
                </c:pt>
                <c:pt idx="202" formatCode="0.00">
                  <c:v>0.30000100000000002</c:v>
                </c:pt>
                <c:pt idx="203" formatCode="0.00">
                  <c:v>0.37500000000000133</c:v>
                </c:pt>
                <c:pt idx="204" formatCode="0.00">
                  <c:v>0.60000000000000064</c:v>
                </c:pt>
                <c:pt idx="205" formatCode="0.00">
                  <c:v>0.82499900000000348</c:v>
                </c:pt>
                <c:pt idx="208" formatCode="0.00">
                  <c:v>-0.75000000000000278</c:v>
                </c:pt>
                <c:pt idx="209" formatCode="0.00">
                  <c:v>0.15000000000000024</c:v>
                </c:pt>
                <c:pt idx="214" formatCode="0.00">
                  <c:v>-0.82500099999999998</c:v>
                </c:pt>
                <c:pt idx="218" formatCode="0.00">
                  <c:v>-0.75000000000000278</c:v>
                </c:pt>
                <c:pt idx="219" formatCode="0.00">
                  <c:v>-1.35</c:v>
                </c:pt>
                <c:pt idx="220" formatCode="0.00">
                  <c:v>-0.67500100000000396</c:v>
                </c:pt>
                <c:pt idx="221" formatCode="0.00">
                  <c:v>-0.97500000000000064</c:v>
                </c:pt>
                <c:pt idx="222" formatCode="0.00">
                  <c:v>-0.97500000000000064</c:v>
                </c:pt>
                <c:pt idx="224" formatCode="0.00">
                  <c:v>-0.29999900000000002</c:v>
                </c:pt>
                <c:pt idx="225" formatCode="0.00">
                  <c:v>-1.875</c:v>
                </c:pt>
                <c:pt idx="226" formatCode="0.00">
                  <c:v>-0.82500099999999998</c:v>
                </c:pt>
                <c:pt idx="227" formatCode="0.00">
                  <c:v>-0.75000000000000278</c:v>
                </c:pt>
                <c:pt idx="228" formatCode="0.00">
                  <c:v>-0.67500100000000396</c:v>
                </c:pt>
                <c:pt idx="230" formatCode="0.00">
                  <c:v>-0.82500099999999998</c:v>
                </c:pt>
                <c:pt idx="232" formatCode="0.00">
                  <c:v>-1.125</c:v>
                </c:pt>
                <c:pt idx="234" formatCode="0.00">
                  <c:v>-1.875</c:v>
                </c:pt>
                <c:pt idx="236" formatCode="0.00">
                  <c:v>-1.2</c:v>
                </c:pt>
                <c:pt idx="237" formatCode="0.00">
                  <c:v>-1.125</c:v>
                </c:pt>
                <c:pt idx="238" formatCode="0.00">
                  <c:v>-0.75000000000000278</c:v>
                </c:pt>
                <c:pt idx="240" formatCode="0.00">
                  <c:v>-0.52500000000000002</c:v>
                </c:pt>
                <c:pt idx="243" formatCode="0.00">
                  <c:v>-0.97500000000000064</c:v>
                </c:pt>
                <c:pt idx="246" formatCode="0.00">
                  <c:v>-1.2</c:v>
                </c:pt>
                <c:pt idx="247" formatCode="0.00">
                  <c:v>-1.35</c:v>
                </c:pt>
                <c:pt idx="248" formatCode="0.00">
                  <c:v>-1.2</c:v>
                </c:pt>
                <c:pt idx="255" formatCode="0.00">
                  <c:v>-4.3499999999999996</c:v>
                </c:pt>
                <c:pt idx="256" formatCode="0.00">
                  <c:v>-0.82500099999999998</c:v>
                </c:pt>
                <c:pt idx="257" formatCode="0.00">
                  <c:v>-1.2</c:v>
                </c:pt>
                <c:pt idx="258" formatCode="0.00">
                  <c:v>-1.2</c:v>
                </c:pt>
                <c:pt idx="259" formatCode="0.00">
                  <c:v>-0.29999900000000002</c:v>
                </c:pt>
                <c:pt idx="260" formatCode="0.00">
                  <c:v>-1.05</c:v>
                </c:pt>
                <c:pt idx="261" formatCode="0.00">
                  <c:v>-0.75000000000000278</c:v>
                </c:pt>
                <c:pt idx="262" formatCode="0.00">
                  <c:v>-1.2749999999999941</c:v>
                </c:pt>
                <c:pt idx="263" formatCode="0.00">
                  <c:v>-0.75000000000000278</c:v>
                </c:pt>
                <c:pt idx="265" formatCode="0.00">
                  <c:v>-0.82500099999999998</c:v>
                </c:pt>
                <c:pt idx="266" formatCode="0.00">
                  <c:v>-0.37500000000000133</c:v>
                </c:pt>
                <c:pt idx="268" formatCode="0.00">
                  <c:v>-0.67500100000000396</c:v>
                </c:pt>
                <c:pt idx="269" formatCode="0.00">
                  <c:v>0.45000100000000004</c:v>
                </c:pt>
                <c:pt idx="272" formatCode="0.00">
                  <c:v>0.15000000000000024</c:v>
                </c:pt>
                <c:pt idx="273" formatCode="0.00">
                  <c:v>0.30000100000000002</c:v>
                </c:pt>
                <c:pt idx="274" formatCode="0.00">
                  <c:v>-0.60000000000000064</c:v>
                </c:pt>
                <c:pt idx="277" formatCode="0.00">
                  <c:v>-0.22500000000000023</c:v>
                </c:pt>
                <c:pt idx="278" formatCode="0.00">
                  <c:v>-0.37500000000000133</c:v>
                </c:pt>
                <c:pt idx="279" formatCode="0.00">
                  <c:v>-1.05</c:v>
                </c:pt>
                <c:pt idx="282" formatCode="0.00">
                  <c:v>-0.97500000000000064</c:v>
                </c:pt>
                <c:pt idx="285" formatCode="0.00">
                  <c:v>-0.67500100000000396</c:v>
                </c:pt>
                <c:pt idx="287" formatCode="0.00">
                  <c:v>-0.97500000000000064</c:v>
                </c:pt>
                <c:pt idx="288" formatCode="0.00">
                  <c:v>-0.97500000000000064</c:v>
                </c:pt>
                <c:pt idx="289" formatCode="0.00">
                  <c:v>-0.52500000000000002</c:v>
                </c:pt>
                <c:pt idx="290" formatCode="0.00">
                  <c:v>-0.52500000000000002</c:v>
                </c:pt>
                <c:pt idx="291" formatCode="0.00">
                  <c:v>1.7249999999999952</c:v>
                </c:pt>
                <c:pt idx="292" formatCode="0.00">
                  <c:v>7.4998900000000132E-2</c:v>
                </c:pt>
                <c:pt idx="293" formatCode="0.00">
                  <c:v>0.30000100000000002</c:v>
                </c:pt>
                <c:pt idx="294" formatCode="0.00">
                  <c:v>-0.37500000000000133</c:v>
                </c:pt>
                <c:pt idx="295" formatCode="0.00">
                  <c:v>-0.15000055000000001</c:v>
                </c:pt>
                <c:pt idx="296" formatCode="0.00">
                  <c:v>7.4998900000000132E-2</c:v>
                </c:pt>
                <c:pt idx="297" formatCode="0.00">
                  <c:v>0.37500000000000133</c:v>
                </c:pt>
                <c:pt idx="298" formatCode="0.00">
                  <c:v>0.37500000000000133</c:v>
                </c:pt>
                <c:pt idx="299" formatCode="0.00">
                  <c:v>-1.4249999999999925</c:v>
                </c:pt>
                <c:pt idx="300" formatCode="0.00">
                  <c:v>1.4249999999999925</c:v>
                </c:pt>
                <c:pt idx="301" formatCode="0.00">
                  <c:v>1.4249999999999925</c:v>
                </c:pt>
                <c:pt idx="302" formatCode="0.00">
                  <c:v>-0.67500100000000396</c:v>
                </c:pt>
                <c:pt idx="303" formatCode="0.00">
                  <c:v>-1.575</c:v>
                </c:pt>
                <c:pt idx="306" formatCode="0.00">
                  <c:v>-0.37500000000000133</c:v>
                </c:pt>
                <c:pt idx="307" formatCode="0.00">
                  <c:v>-7.5000800000000034E-2</c:v>
                </c:pt>
                <c:pt idx="308" formatCode="0.00">
                  <c:v>0.52500000000000002</c:v>
                </c:pt>
                <c:pt idx="309" formatCode="0.00">
                  <c:v>0.52500000000000002</c:v>
                </c:pt>
                <c:pt idx="310" formatCode="0.00">
                  <c:v>0.67499900000000601</c:v>
                </c:pt>
                <c:pt idx="311" formatCode="0.00">
                  <c:v>1.575</c:v>
                </c:pt>
                <c:pt idx="312" formatCode="0.00">
                  <c:v>2.3249999999999997</c:v>
                </c:pt>
                <c:pt idx="313" formatCode="0.00">
                  <c:v>2.4749999999999988</c:v>
                </c:pt>
                <c:pt idx="314" formatCode="0.00">
                  <c:v>0.37500000000000133</c:v>
                </c:pt>
                <c:pt idx="315" formatCode="0.00">
                  <c:v>2.4749999999999988</c:v>
                </c:pt>
                <c:pt idx="316" formatCode="0.00">
                  <c:v>1.4249999999999925</c:v>
                </c:pt>
                <c:pt idx="319" formatCode="0.00">
                  <c:v>3.6749999999999998</c:v>
                </c:pt>
                <c:pt idx="320" formatCode="0.00">
                  <c:v>-2.0249999999999999</c:v>
                </c:pt>
                <c:pt idx="321" formatCode="0.00">
                  <c:v>0.52500000000000002</c:v>
                </c:pt>
                <c:pt idx="322" formatCode="0.00">
                  <c:v>1.4249999999999925</c:v>
                </c:pt>
                <c:pt idx="323" formatCode="0.00">
                  <c:v>2.0249999999999999</c:v>
                </c:pt>
                <c:pt idx="324" formatCode="0.00">
                  <c:v>3.3749999999999987</c:v>
                </c:pt>
                <c:pt idx="325" formatCode="0.00">
                  <c:v>0.97500000000000064</c:v>
                </c:pt>
                <c:pt idx="326" formatCode="0.00">
                  <c:v>1.2749999999999941</c:v>
                </c:pt>
                <c:pt idx="327" formatCode="0.00">
                  <c:v>1.2749999999999941</c:v>
                </c:pt>
                <c:pt idx="328" formatCode="0.00">
                  <c:v>1.125</c:v>
                </c:pt>
                <c:pt idx="329" formatCode="0.00">
                  <c:v>-0.22500000000000023</c:v>
                </c:pt>
                <c:pt idx="331" formatCode="0.00">
                  <c:v>-0.22500000000000023</c:v>
                </c:pt>
                <c:pt idx="338" formatCode="0.00">
                  <c:v>-0.22500000000000023</c:v>
                </c:pt>
                <c:pt idx="339" formatCode="0.00">
                  <c:v>-0.22500000000000023</c:v>
                </c:pt>
                <c:pt idx="340" formatCode="0.00">
                  <c:v>-0.82500099999999998</c:v>
                </c:pt>
                <c:pt idx="343" formatCode="0.00">
                  <c:v>-0.67500100000000396</c:v>
                </c:pt>
                <c:pt idx="346" formatCode="0.00">
                  <c:v>-0.97500000000000064</c:v>
                </c:pt>
                <c:pt idx="347" formatCode="0.00">
                  <c:v>-0.82500099999999998</c:v>
                </c:pt>
                <c:pt idx="349" formatCode="0.00">
                  <c:v>-2.0249999999999999</c:v>
                </c:pt>
                <c:pt idx="350" formatCode="0.00">
                  <c:v>-2.0249999999999999</c:v>
                </c:pt>
                <c:pt idx="355" formatCode="0.00">
                  <c:v>7.4998900000000132E-2</c:v>
                </c:pt>
                <c:pt idx="357" formatCode="0.00">
                  <c:v>-1.7249999999999952</c:v>
                </c:pt>
                <c:pt idx="359" formatCode="0.00">
                  <c:v>-2.1749999999999998</c:v>
                </c:pt>
                <c:pt idx="360" formatCode="0.00">
                  <c:v>-0.37500000000000133</c:v>
                </c:pt>
                <c:pt idx="363" formatCode="0.00">
                  <c:v>0.67499900000000601</c:v>
                </c:pt>
                <c:pt idx="365" formatCode="0.00">
                  <c:v>-0.22500000000000023</c:v>
                </c:pt>
                <c:pt idx="366" formatCode="0.00">
                  <c:v>-0.22500000000000023</c:v>
                </c:pt>
                <c:pt idx="373" formatCode="0.00">
                  <c:v>-2.4749999999999988</c:v>
                </c:pt>
                <c:pt idx="375" formatCode="0.00">
                  <c:v>-1.4249999999999925</c:v>
                </c:pt>
                <c:pt idx="376" formatCode="0.00">
                  <c:v>-0.22500000000000023</c:v>
                </c:pt>
                <c:pt idx="377" formatCode="0.00">
                  <c:v>-1.125</c:v>
                </c:pt>
                <c:pt idx="378" formatCode="0.00">
                  <c:v>0.22500000000000023</c:v>
                </c:pt>
                <c:pt idx="381" formatCode="0.00">
                  <c:v>-0.52500000000000002</c:v>
                </c:pt>
                <c:pt idx="382" formatCode="0.00">
                  <c:v>-2.9249999999999998</c:v>
                </c:pt>
                <c:pt idx="384" formatCode="0.00">
                  <c:v>-3.2250000000000001</c:v>
                </c:pt>
                <c:pt idx="385" formatCode="0.00">
                  <c:v>-7.5000800000000034E-2</c:v>
                </c:pt>
                <c:pt idx="386" formatCode="0.00">
                  <c:v>-0.52500000000000002</c:v>
                </c:pt>
                <c:pt idx="387" formatCode="0.00">
                  <c:v>-0.22500000000000023</c:v>
                </c:pt>
                <c:pt idx="388" formatCode="0.00">
                  <c:v>0.67499900000000601</c:v>
                </c:pt>
                <c:pt idx="389" formatCode="0.00">
                  <c:v>0.22500000000000023</c:v>
                </c:pt>
                <c:pt idx="390" formatCode="0.00">
                  <c:v>7.4998900000000132E-2</c:v>
                </c:pt>
                <c:pt idx="391" formatCode="0.00">
                  <c:v>0.22500000000000023</c:v>
                </c:pt>
                <c:pt idx="392" formatCode="0.00">
                  <c:v>-0.22500000000000023</c:v>
                </c:pt>
                <c:pt idx="394" formatCode="0.00">
                  <c:v>-1.4249999999999925</c:v>
                </c:pt>
                <c:pt idx="396" formatCode="0.00">
                  <c:v>-0.22500000000000023</c:v>
                </c:pt>
                <c:pt idx="397" formatCode="0.00">
                  <c:v>-1.125</c:v>
                </c:pt>
                <c:pt idx="398" formatCode="0.00">
                  <c:v>-1.125</c:v>
                </c:pt>
                <c:pt idx="399" formatCode="0.00">
                  <c:v>-0.97500000000000064</c:v>
                </c:pt>
                <c:pt idx="403" formatCode="0.00">
                  <c:v>-0.67500100000000396</c:v>
                </c:pt>
                <c:pt idx="404" formatCode="0.00">
                  <c:v>-0.67500100000000396</c:v>
                </c:pt>
                <c:pt idx="405" formatCode="0.00">
                  <c:v>-1.125</c:v>
                </c:pt>
                <c:pt idx="406" formatCode="0.00">
                  <c:v>-1.575</c:v>
                </c:pt>
                <c:pt idx="407" formatCode="0.00">
                  <c:v>-2.3249999999999997</c:v>
                </c:pt>
                <c:pt idx="408" formatCode="0.00">
                  <c:v>-2.625</c:v>
                </c:pt>
                <c:pt idx="409" formatCode="0.00">
                  <c:v>-6.2249999999999845</c:v>
                </c:pt>
                <c:pt idx="410" formatCode="0.00">
                  <c:v>-7.5000800000000034E-2</c:v>
                </c:pt>
                <c:pt idx="411" formatCode="0.00">
                  <c:v>0.37500000000000133</c:v>
                </c:pt>
                <c:pt idx="412" formatCode="0.00">
                  <c:v>-1.2749999999999941</c:v>
                </c:pt>
                <c:pt idx="413" formatCode="0.00">
                  <c:v>-0.97500000000000064</c:v>
                </c:pt>
                <c:pt idx="414" formatCode="0.00">
                  <c:v>-1.7249999999999952</c:v>
                </c:pt>
                <c:pt idx="415" formatCode="0.00">
                  <c:v>-2.0249999999999999</c:v>
                </c:pt>
                <c:pt idx="416" formatCode="0.00">
                  <c:v>-0.37500000000000133</c:v>
                </c:pt>
                <c:pt idx="417" formatCode="0.00">
                  <c:v>0.37500000000000133</c:v>
                </c:pt>
                <c:pt idx="418" formatCode="0.00">
                  <c:v>-1.875</c:v>
                </c:pt>
                <c:pt idx="419" formatCode="0.00">
                  <c:v>-1.875</c:v>
                </c:pt>
                <c:pt idx="420" formatCode="0.00">
                  <c:v>-1.575</c:v>
                </c:pt>
                <c:pt idx="421" formatCode="0.00">
                  <c:v>-1.125</c:v>
                </c:pt>
                <c:pt idx="422" formatCode="0.00">
                  <c:v>7.4998900000000132E-2</c:v>
                </c:pt>
                <c:pt idx="423" formatCode="0.00">
                  <c:v>-0.22500000000000023</c:v>
                </c:pt>
                <c:pt idx="424" formatCode="0.00">
                  <c:v>-1.2749999999999941</c:v>
                </c:pt>
                <c:pt idx="425" formatCode="0.00">
                  <c:v>-0.37500000000000133</c:v>
                </c:pt>
                <c:pt idx="426" formatCode="0.00">
                  <c:v>-0.82500099999999998</c:v>
                </c:pt>
                <c:pt idx="427" formatCode="0.00">
                  <c:v>-0.67500100000000396</c:v>
                </c:pt>
                <c:pt idx="428" formatCode="0.00">
                  <c:v>-0.67500100000000396</c:v>
                </c:pt>
                <c:pt idx="429" formatCode="0.00">
                  <c:v>-2.4393799999999977</c:v>
                </c:pt>
                <c:pt idx="430" formatCode="0.00">
                  <c:v>-2.2893800000000106</c:v>
                </c:pt>
                <c:pt idx="431" formatCode="0.00">
                  <c:v>-1.9893799999999986</c:v>
                </c:pt>
                <c:pt idx="432" formatCode="0.00">
                  <c:v>-2.1393800000000001</c:v>
                </c:pt>
                <c:pt idx="433" formatCode="0.00">
                  <c:v>-2.2893800000000106</c:v>
                </c:pt>
                <c:pt idx="434" formatCode="0.00">
                  <c:v>-1.53938</c:v>
                </c:pt>
                <c:pt idx="435" formatCode="0.00">
                  <c:v>-1.53938</c:v>
                </c:pt>
                <c:pt idx="436" formatCode="0.00">
                  <c:v>-1.2393799999999944</c:v>
                </c:pt>
                <c:pt idx="437" formatCode="0.00">
                  <c:v>-1.08938</c:v>
                </c:pt>
                <c:pt idx="438" formatCode="0.00">
                  <c:v>-1.45028</c:v>
                </c:pt>
                <c:pt idx="440" formatCode="0.00">
                  <c:v>-1.2393799999999944</c:v>
                </c:pt>
                <c:pt idx="441" formatCode="0.00">
                  <c:v>-0.48938400000000243</c:v>
                </c:pt>
                <c:pt idx="442" formatCode="0.00">
                  <c:v>-0.33938400000000307</c:v>
                </c:pt>
                <c:pt idx="443" formatCode="0.00">
                  <c:v>-0.18938300000000041</c:v>
                </c:pt>
                <c:pt idx="444" formatCode="0.00">
                  <c:v>-0.40027800000000002</c:v>
                </c:pt>
                <c:pt idx="445" formatCode="0.00">
                  <c:v>-0.10027700000000002</c:v>
                </c:pt>
                <c:pt idx="446" formatCode="0.00">
                  <c:v>-0.10027700000000002</c:v>
                </c:pt>
                <c:pt idx="447" formatCode="0.00">
                  <c:v>0.26061600000000001</c:v>
                </c:pt>
                <c:pt idx="448" formatCode="0.00">
                  <c:v>0.71061700000000005</c:v>
                </c:pt>
                <c:pt idx="449" formatCode="0.00">
                  <c:v>0.94972200000000062</c:v>
                </c:pt>
                <c:pt idx="450" formatCode="0.00">
                  <c:v>4.9722700000000376E-2</c:v>
                </c:pt>
                <c:pt idx="451" formatCode="0.00">
                  <c:v>0.41061600000000031</c:v>
                </c:pt>
                <c:pt idx="456" formatCode="0.00">
                  <c:v>0.49972300000000008</c:v>
                </c:pt>
                <c:pt idx="457" formatCode="0.00">
                  <c:v>0.34972200000000081</c:v>
                </c:pt>
                <c:pt idx="458" formatCode="0.00">
                  <c:v>-1.08938</c:v>
                </c:pt>
                <c:pt idx="459" formatCode="0.00">
                  <c:v>-0.18938300000000041</c:v>
                </c:pt>
                <c:pt idx="460" formatCode="0.00">
                  <c:v>-0.18938300000000041</c:v>
                </c:pt>
                <c:pt idx="461" formatCode="0.00">
                  <c:v>-0.55027800000000004</c:v>
                </c:pt>
                <c:pt idx="462" formatCode="0.00">
                  <c:v>-0.55027800000000004</c:v>
                </c:pt>
                <c:pt idx="466" formatCode="0.00">
                  <c:v>-1.83938</c:v>
                </c:pt>
                <c:pt idx="467" formatCode="0.00">
                  <c:v>-1.3893800000000001</c:v>
                </c:pt>
                <c:pt idx="468" formatCode="0.00">
                  <c:v>-0.48938400000000243</c:v>
                </c:pt>
                <c:pt idx="469" formatCode="0.00">
                  <c:v>-0.48938400000000243</c:v>
                </c:pt>
                <c:pt idx="470" formatCode="0.00">
                  <c:v>-1.2393799999999944</c:v>
                </c:pt>
                <c:pt idx="471" formatCode="0.00">
                  <c:v>-1.2393799999999944</c:v>
                </c:pt>
                <c:pt idx="472" formatCode="0.00">
                  <c:v>-1.0002800000000001</c:v>
                </c:pt>
                <c:pt idx="473" formatCode="0.00">
                  <c:v>-1.0002800000000001</c:v>
                </c:pt>
                <c:pt idx="474" formatCode="0.00">
                  <c:v>-4.8393800000000002</c:v>
                </c:pt>
                <c:pt idx="475" formatCode="0.00">
                  <c:v>-1.83938</c:v>
                </c:pt>
                <c:pt idx="478" formatCode="0.00">
                  <c:v>-1.2393799999999944</c:v>
                </c:pt>
                <c:pt idx="481" formatCode="0.00">
                  <c:v>-2.0502799999999977</c:v>
                </c:pt>
                <c:pt idx="482" formatCode="0.00">
                  <c:v>-1.9893799999999986</c:v>
                </c:pt>
                <c:pt idx="483" formatCode="0.00">
                  <c:v>-4.3002799999999999</c:v>
                </c:pt>
                <c:pt idx="484" formatCode="0.00">
                  <c:v>-1.3002800000000001</c:v>
                </c:pt>
                <c:pt idx="486" formatCode="0.00">
                  <c:v>-1.3893800000000001</c:v>
                </c:pt>
                <c:pt idx="490" formatCode="0.00">
                  <c:v>-1.08938</c:v>
                </c:pt>
                <c:pt idx="492" formatCode="0.00">
                  <c:v>-3.40028</c:v>
                </c:pt>
                <c:pt idx="498" formatCode="0.00">
                  <c:v>-1.7502800000000021</c:v>
                </c:pt>
                <c:pt idx="502" formatCode="0.00">
                  <c:v>-2.5002800000000001</c:v>
                </c:pt>
                <c:pt idx="504" formatCode="0.00">
                  <c:v>-2.0502799999999977</c:v>
                </c:pt>
                <c:pt idx="505" formatCode="0.00">
                  <c:v>-4.1502799999999995</c:v>
                </c:pt>
                <c:pt idx="506" formatCode="0.00">
                  <c:v>-3.5502799999999977</c:v>
                </c:pt>
                <c:pt idx="507" formatCode="0.00">
                  <c:v>-1.6002799999999999</c:v>
                </c:pt>
                <c:pt idx="508" formatCode="0.00">
                  <c:v>-1.53938</c:v>
                </c:pt>
                <c:pt idx="509" formatCode="0.00">
                  <c:v>-2.7393800000000001</c:v>
                </c:pt>
                <c:pt idx="511" formatCode="0.00">
                  <c:v>-1.900280000000004</c:v>
                </c:pt>
                <c:pt idx="513" formatCode="0.00">
                  <c:v>-2.350279999999989</c:v>
                </c:pt>
                <c:pt idx="514" formatCode="0.00">
                  <c:v>-1.3893800000000001</c:v>
                </c:pt>
                <c:pt idx="518" formatCode="0.00">
                  <c:v>-1.6893800000000001</c:v>
                </c:pt>
                <c:pt idx="519" formatCode="0.00">
                  <c:v>-0.85027699999999951</c:v>
                </c:pt>
                <c:pt idx="529" formatCode="0.00">
                  <c:v>-1.83938</c:v>
                </c:pt>
                <c:pt idx="530" formatCode="0.00">
                  <c:v>-2.2002799999999998</c:v>
                </c:pt>
                <c:pt idx="531" formatCode="0.00">
                  <c:v>-2.1393800000000001</c:v>
                </c:pt>
                <c:pt idx="534" formatCode="0.00">
                  <c:v>-1.45028</c:v>
                </c:pt>
                <c:pt idx="536" formatCode="0.00">
                  <c:v>-1.6002799999999999</c:v>
                </c:pt>
                <c:pt idx="537" formatCode="0.00">
                  <c:v>-1.83938</c:v>
                </c:pt>
                <c:pt idx="538" formatCode="0.00">
                  <c:v>0.41061600000000031</c:v>
                </c:pt>
                <c:pt idx="539" formatCode="0.00">
                  <c:v>-1.6893800000000001</c:v>
                </c:pt>
                <c:pt idx="541" formatCode="0.00">
                  <c:v>-1.53938</c:v>
                </c:pt>
                <c:pt idx="542" formatCode="0.00">
                  <c:v>-1.7502800000000021</c:v>
                </c:pt>
                <c:pt idx="543" formatCode="0.00">
                  <c:v>-1.6002799999999999</c:v>
                </c:pt>
                <c:pt idx="544" formatCode="0.00">
                  <c:v>-1.3893800000000001</c:v>
                </c:pt>
                <c:pt idx="545" formatCode="0.00">
                  <c:v>-1.53938</c:v>
                </c:pt>
                <c:pt idx="547" formatCode="0.00">
                  <c:v>-1.2393799999999944</c:v>
                </c:pt>
                <c:pt idx="548" formatCode="0.00">
                  <c:v>-2.2002799999999998</c:v>
                </c:pt>
                <c:pt idx="549" formatCode="0.00">
                  <c:v>-1.83938</c:v>
                </c:pt>
                <c:pt idx="550" formatCode="0.00">
                  <c:v>-1.6002799999999999</c:v>
                </c:pt>
                <c:pt idx="551" formatCode="0.00">
                  <c:v>-1.45028</c:v>
                </c:pt>
                <c:pt idx="552" formatCode="0.00">
                  <c:v>-2.8002799999999977</c:v>
                </c:pt>
                <c:pt idx="553" formatCode="0.00">
                  <c:v>-1.83938</c:v>
                </c:pt>
                <c:pt idx="554" formatCode="0.00">
                  <c:v>0.41061600000000031</c:v>
                </c:pt>
                <c:pt idx="555" formatCode="0.00">
                  <c:v>-0.88335399999999753</c:v>
                </c:pt>
                <c:pt idx="556" formatCode="0.00">
                  <c:v>-1.2632899999999998</c:v>
                </c:pt>
                <c:pt idx="557" formatCode="0.00">
                  <c:v>-0.57916400000000001</c:v>
                </c:pt>
                <c:pt idx="558" formatCode="0.00">
                  <c:v>-1.2621</c:v>
                </c:pt>
                <c:pt idx="559" formatCode="0.00">
                  <c:v>-0.63938300000000003</c:v>
                </c:pt>
                <c:pt idx="560" formatCode="0.00">
                  <c:v>-0.40918700000000002</c:v>
                </c:pt>
                <c:pt idx="561" formatCode="0.00">
                  <c:v>-0.42256100000000002</c:v>
                </c:pt>
                <c:pt idx="562" formatCode="0.00">
                  <c:v>-0.15559400000000093</c:v>
                </c:pt>
                <c:pt idx="563" formatCode="0.00">
                  <c:v>-1.1008</c:v>
                </c:pt>
                <c:pt idx="564" formatCode="0.00">
                  <c:v>-2.9364899999999863</c:v>
                </c:pt>
                <c:pt idx="565" formatCode="0.00">
                  <c:v>-0.8615159999999995</c:v>
                </c:pt>
                <c:pt idx="566" formatCode="0.00">
                  <c:v>-0.48938400000000243</c:v>
                </c:pt>
                <c:pt idx="567" formatCode="0.00">
                  <c:v>-2.2066399999999997</c:v>
                </c:pt>
                <c:pt idx="568" formatCode="0.00">
                  <c:v>-1.53027</c:v>
                </c:pt>
                <c:pt idx="569" formatCode="0.00">
                  <c:v>-0.80740500000000004</c:v>
                </c:pt>
                <c:pt idx="570" formatCode="0.00">
                  <c:v>-0.78795499999999996</c:v>
                </c:pt>
                <c:pt idx="571" formatCode="0.00">
                  <c:v>0.59573799999999799</c:v>
                </c:pt>
                <c:pt idx="572" formatCode="0.00">
                  <c:v>0.57970900000000336</c:v>
                </c:pt>
                <c:pt idx="573" formatCode="0.00">
                  <c:v>8.6189400000000013E-2</c:v>
                </c:pt>
                <c:pt idx="574" formatCode="0.00">
                  <c:v>0.42747800000000175</c:v>
                </c:pt>
                <c:pt idx="576" formatCode="0.00">
                  <c:v>0.106489</c:v>
                </c:pt>
                <c:pt idx="577" formatCode="0.00">
                  <c:v>-1.9156899999999986</c:v>
                </c:pt>
                <c:pt idx="578" formatCode="0.00">
                  <c:v>-0.37614500000000001</c:v>
                </c:pt>
                <c:pt idx="579" formatCode="0.00">
                  <c:v>-0.32174600000000031</c:v>
                </c:pt>
                <c:pt idx="580" formatCode="0.00">
                  <c:v>-0.10266500000000048</c:v>
                </c:pt>
                <c:pt idx="581" formatCode="0.00">
                  <c:v>-0.24784400000000081</c:v>
                </c:pt>
                <c:pt idx="582" formatCode="0.00">
                  <c:v>-0.31540300000000032</c:v>
                </c:pt>
                <c:pt idx="583" formatCode="0.00">
                  <c:v>0.26061600000000001</c:v>
                </c:pt>
                <c:pt idx="588" formatCode="0.00">
                  <c:v>-0.68604800000000299</c:v>
                </c:pt>
                <c:pt idx="591" formatCode="0.00">
                  <c:v>-0.59278000000000053</c:v>
                </c:pt>
                <c:pt idx="592" formatCode="0.00">
                  <c:v>-0.19134300000000026</c:v>
                </c:pt>
                <c:pt idx="593" formatCode="0.00">
                  <c:v>-1.0515199999999998</c:v>
                </c:pt>
                <c:pt idx="594" formatCode="0.00">
                  <c:v>-0.43935800000000202</c:v>
                </c:pt>
                <c:pt idx="597" formatCode="0.00">
                  <c:v>-1.4291899999999946</c:v>
                </c:pt>
                <c:pt idx="598" formatCode="0.00">
                  <c:v>-0.41844300000000001</c:v>
                </c:pt>
                <c:pt idx="599" formatCode="0.00">
                  <c:v>-0.96938000000000002</c:v>
                </c:pt>
                <c:pt idx="600" formatCode="0.00">
                  <c:v>-0.73039500000000301</c:v>
                </c:pt>
                <c:pt idx="601" formatCode="0.00">
                  <c:v>-0.5926869999999973</c:v>
                </c:pt>
                <c:pt idx="603" formatCode="0.00">
                  <c:v>-0.82035999999999998</c:v>
                </c:pt>
                <c:pt idx="605" formatCode="0.00">
                  <c:v>-1.27607</c:v>
                </c:pt>
                <c:pt idx="606" formatCode="0.00">
                  <c:v>-1.0099699999999925</c:v>
                </c:pt>
                <c:pt idx="607" formatCode="0.00">
                  <c:v>-0.44420500000000002</c:v>
                </c:pt>
                <c:pt idx="611" formatCode="0.00">
                  <c:v>-1.0099699999999925</c:v>
                </c:pt>
                <c:pt idx="613" formatCode="0.00">
                  <c:v>-1.7943100000000021</c:v>
                </c:pt>
                <c:pt idx="618" formatCode="0.00">
                  <c:v>-1.2044999999999941</c:v>
                </c:pt>
                <c:pt idx="622" formatCode="0.00">
                  <c:v>-1.8524799999999999</c:v>
                </c:pt>
                <c:pt idx="623" formatCode="0.00">
                  <c:v>-2.0346799999999967</c:v>
                </c:pt>
                <c:pt idx="624" formatCode="0.00">
                  <c:v>-1.0009599999999998</c:v>
                </c:pt>
                <c:pt idx="625" formatCode="0.00">
                  <c:v>-0.91015199999999996</c:v>
                </c:pt>
                <c:pt idx="626" formatCode="0.00">
                  <c:v>-2.50909</c:v>
                </c:pt>
                <c:pt idx="627" formatCode="0.00">
                  <c:v>-0.15675900000000081</c:v>
                </c:pt>
                <c:pt idx="628" formatCode="0.00">
                  <c:v>-0.21909800000000093</c:v>
                </c:pt>
                <c:pt idx="629" formatCode="0.00">
                  <c:v>-1.4432899999999946</c:v>
                </c:pt>
                <c:pt idx="631" formatCode="0.00">
                  <c:v>-1.2818299999999923</c:v>
                </c:pt>
                <c:pt idx="632" formatCode="0.00">
                  <c:v>-1.4658899999999941</c:v>
                </c:pt>
                <c:pt idx="633" formatCode="0.00">
                  <c:v>-0.89859100000000092</c:v>
                </c:pt>
                <c:pt idx="635" formatCode="0.00">
                  <c:v>-0.11341600000000009</c:v>
                </c:pt>
                <c:pt idx="636" formatCode="0.00">
                  <c:v>2.3750899999999988E-2</c:v>
                </c:pt>
                <c:pt idx="637" formatCode="0.00">
                  <c:v>-0.61263600000000062</c:v>
                </c:pt>
                <c:pt idx="638" formatCode="0.00">
                  <c:v>-1.2919399999999934</c:v>
                </c:pt>
                <c:pt idx="640" formatCode="0.00">
                  <c:v>-1.2928199999999999</c:v>
                </c:pt>
                <c:pt idx="641" formatCode="0.00">
                  <c:v>-0.19210099999999997</c:v>
                </c:pt>
                <c:pt idx="642" formatCode="0.00">
                  <c:v>-1.6549700000000001</c:v>
                </c:pt>
                <c:pt idx="643" formatCode="0.00">
                  <c:v>-1.3009599999999999</c:v>
                </c:pt>
                <c:pt idx="644" formatCode="0.00">
                  <c:v>-2.93302</c:v>
                </c:pt>
                <c:pt idx="645" formatCode="0.00">
                  <c:v>-1.6714899999999999</c:v>
                </c:pt>
                <c:pt idx="646" formatCode="0.00">
                  <c:v>-2.2463600000000001</c:v>
                </c:pt>
                <c:pt idx="647" formatCode="0.00">
                  <c:v>-1.97126</c:v>
                </c:pt>
                <c:pt idx="648" formatCode="0.00">
                  <c:v>-0.72440300000000002</c:v>
                </c:pt>
                <c:pt idx="649" formatCode="0.00">
                  <c:v>-1.82212</c:v>
                </c:pt>
                <c:pt idx="650" formatCode="0.00">
                  <c:v>-1.6168400000000001</c:v>
                </c:pt>
                <c:pt idx="651" formatCode="0.00">
                  <c:v>-1.0636099999999946</c:v>
                </c:pt>
                <c:pt idx="652" formatCode="0.00">
                  <c:v>-3.9067799999999977</c:v>
                </c:pt>
                <c:pt idx="653" formatCode="0.00">
                  <c:v>-1.0009599999999998</c:v>
                </c:pt>
                <c:pt idx="654" formatCode="0.00">
                  <c:v>-1.2032899999999978</c:v>
                </c:pt>
                <c:pt idx="655" formatCode="0.00">
                  <c:v>-2.0933999999999999</c:v>
                </c:pt>
                <c:pt idx="656" formatCode="0.00">
                  <c:v>-2.2712499999999967</c:v>
                </c:pt>
                <c:pt idx="657" formatCode="0.00">
                  <c:v>-1.2341500000000001</c:v>
                </c:pt>
                <c:pt idx="658" formatCode="0.00">
                  <c:v>-1.7034399999999952</c:v>
                </c:pt>
                <c:pt idx="659" formatCode="0.00">
                  <c:v>-1.3935</c:v>
                </c:pt>
                <c:pt idx="660" formatCode="0.00">
                  <c:v>-1.4607899999999998</c:v>
                </c:pt>
                <c:pt idx="662" formatCode="0.00">
                  <c:v>-1.35375</c:v>
                </c:pt>
                <c:pt idx="663" formatCode="0.00">
                  <c:v>-1.9840200000000001</c:v>
                </c:pt>
                <c:pt idx="665" formatCode="0.00">
                  <c:v>-1.02935</c:v>
                </c:pt>
                <c:pt idx="666" formatCode="0.00">
                  <c:v>-1.65388</c:v>
                </c:pt>
                <c:pt idx="667" formatCode="0.00">
                  <c:v>-2.6770100000000001</c:v>
                </c:pt>
                <c:pt idx="668" formatCode="0.00">
                  <c:v>-1.59545</c:v>
                </c:pt>
                <c:pt idx="669" formatCode="0.00">
                  <c:v>-1.5035099999999941</c:v>
                </c:pt>
                <c:pt idx="670" formatCode="0.00">
                  <c:v>-2.18587</c:v>
                </c:pt>
                <c:pt idx="671" formatCode="0.00">
                  <c:v>-2.1221199999999998</c:v>
                </c:pt>
                <c:pt idx="672" formatCode="0.00">
                  <c:v>-1.82212</c:v>
                </c:pt>
                <c:pt idx="673" formatCode="0.00">
                  <c:v>-1.61842</c:v>
                </c:pt>
                <c:pt idx="674" formatCode="0.00">
                  <c:v>-1.5764100000000001</c:v>
                </c:pt>
                <c:pt idx="675" formatCode="0.00">
                  <c:v>-1.1472599999999999</c:v>
                </c:pt>
                <c:pt idx="676" formatCode="0.00">
                  <c:v>0.84838000000000002</c:v>
                </c:pt>
                <c:pt idx="677" formatCode="0.00">
                  <c:v>-3.29956</c:v>
                </c:pt>
                <c:pt idx="678" formatCode="0.00">
                  <c:v>-0.58269600000000066</c:v>
                </c:pt>
                <c:pt idx="679" formatCode="0.00">
                  <c:v>1.8089599999999999</c:v>
                </c:pt>
                <c:pt idx="680" formatCode="0.00">
                  <c:v>-0.53896299999999697</c:v>
                </c:pt>
                <c:pt idx="681" formatCode="0.00">
                  <c:v>-0.62891000000000064</c:v>
                </c:pt>
                <c:pt idx="682" formatCode="0.00">
                  <c:v>-0.79778499999999997</c:v>
                </c:pt>
                <c:pt idx="683" formatCode="0.00">
                  <c:v>-1.64279</c:v>
                </c:pt>
                <c:pt idx="684" formatCode="0.00">
                  <c:v>-1.2887199999999999</c:v>
                </c:pt>
                <c:pt idx="685" formatCode="0.00">
                  <c:v>0.60896300000000003</c:v>
                </c:pt>
                <c:pt idx="686" formatCode="0.00">
                  <c:v>0.22009300000000026</c:v>
                </c:pt>
                <c:pt idx="687" formatCode="0.00">
                  <c:v>-0.25819500000000001</c:v>
                </c:pt>
                <c:pt idx="688" formatCode="0.00">
                  <c:v>0.72053500000000004</c:v>
                </c:pt>
                <c:pt idx="689" formatCode="0.00">
                  <c:v>0.41100000000000031</c:v>
                </c:pt>
                <c:pt idx="690" formatCode="0.00">
                  <c:v>0.71100000000000063</c:v>
                </c:pt>
                <c:pt idx="691" formatCode="0.00">
                  <c:v>2.5025200000000001</c:v>
                </c:pt>
                <c:pt idx="692" formatCode="0.00">
                  <c:v>-1.43615</c:v>
                </c:pt>
                <c:pt idx="693" formatCode="0.00">
                  <c:v>1.34073</c:v>
                </c:pt>
                <c:pt idx="694" formatCode="0.00">
                  <c:v>1.2328529400000001</c:v>
                </c:pt>
                <c:pt idx="695" formatCode="0.00">
                  <c:v>0.81791899999999951</c:v>
                </c:pt>
                <c:pt idx="696" formatCode="0.00">
                  <c:v>1.09884834</c:v>
                </c:pt>
                <c:pt idx="697" formatCode="0.00">
                  <c:v>-0.56622799999999951</c:v>
                </c:pt>
                <c:pt idx="698" formatCode="0.00">
                  <c:v>-3.1553592699999999</c:v>
                </c:pt>
                <c:pt idx="704" formatCode="0.00">
                  <c:v>-0.70004500000000336</c:v>
                </c:pt>
                <c:pt idx="705" formatCode="0.00">
                  <c:v>-2.0820099999999977</c:v>
                </c:pt>
                <c:pt idx="706" formatCode="0.00">
                  <c:v>-1.7772178600000021</c:v>
                </c:pt>
                <c:pt idx="712" formatCode="0.00">
                  <c:v>-2.1277751899999999</c:v>
                </c:pt>
                <c:pt idx="713" formatCode="0.00">
                  <c:v>-5.8258895899999716</c:v>
                </c:pt>
                <c:pt idx="715" formatCode="0.00">
                  <c:v>-5.0457200000000002</c:v>
                </c:pt>
                <c:pt idx="716" formatCode="0.00">
                  <c:v>-1.9714298199999978</c:v>
                </c:pt>
                <c:pt idx="718" formatCode="0.00">
                  <c:v>-0.89999800000000163</c:v>
                </c:pt>
                <c:pt idx="720" formatCode="0.00">
                  <c:v>-2.8392848999999987</c:v>
                </c:pt>
                <c:pt idx="723" formatCode="0.00">
                  <c:v>-2.3719899999999967</c:v>
                </c:pt>
                <c:pt idx="724" formatCode="0.00">
                  <c:v>-1.4210299999999918</c:v>
                </c:pt>
                <c:pt idx="725" formatCode="0.00">
                  <c:v>-2.4574699999999967</c:v>
                </c:pt>
                <c:pt idx="727" formatCode="0.00">
                  <c:v>-5.3058899999999865</c:v>
                </c:pt>
                <c:pt idx="729" formatCode="0.00">
                  <c:v>-0.17706000000000024</c:v>
                </c:pt>
                <c:pt idx="731" formatCode="0.00">
                  <c:v>-1.46651</c:v>
                </c:pt>
                <c:pt idx="739" formatCode="0.00">
                  <c:v>-1.6748499999999999</c:v>
                </c:pt>
                <c:pt idx="741" formatCode="0.00">
                  <c:v>-1.7325299999999955</c:v>
                </c:pt>
                <c:pt idx="745" formatCode="0.00">
                  <c:v>-2.2947600000000001</c:v>
                </c:pt>
                <c:pt idx="751" formatCode="0.00">
                  <c:v>-1.5347299999999946</c:v>
                </c:pt>
                <c:pt idx="752" formatCode="0.00">
                  <c:v>-1.6028500000000001</c:v>
                </c:pt>
                <c:pt idx="754" formatCode="0.00">
                  <c:v>-2.0321199999999977</c:v>
                </c:pt>
                <c:pt idx="756" formatCode="0.00">
                  <c:v>-2.1745700000000001</c:v>
                </c:pt>
                <c:pt idx="757" formatCode="0.00">
                  <c:v>-0.98372300000000001</c:v>
                </c:pt>
                <c:pt idx="758" formatCode="0.00">
                  <c:v>-2.07138</c:v>
                </c:pt>
                <c:pt idx="759" formatCode="0.00">
                  <c:v>-1.4724299999999941</c:v>
                </c:pt>
                <c:pt idx="760" formatCode="0.00">
                  <c:v>-5.5035699999999999</c:v>
                </c:pt>
                <c:pt idx="761" formatCode="0.00">
                  <c:v>-1.7748299999999955</c:v>
                </c:pt>
                <c:pt idx="762" formatCode="0.00">
                  <c:v>-1.0764</c:v>
                </c:pt>
                <c:pt idx="763" formatCode="0.00">
                  <c:v>-0.550543</c:v>
                </c:pt>
                <c:pt idx="766" formatCode="0.00">
                  <c:v>-1.7040000000000013</c:v>
                </c:pt>
                <c:pt idx="767" formatCode="0.00">
                  <c:v>-2.25528</c:v>
                </c:pt>
                <c:pt idx="768" formatCode="0.00">
                  <c:v>-2.6888200000000002</c:v>
                </c:pt>
                <c:pt idx="769" formatCode="0.00">
                  <c:v>-3.1771900000000106</c:v>
                </c:pt>
                <c:pt idx="770" formatCode="0.00">
                  <c:v>-2.1776</c:v>
                </c:pt>
                <c:pt idx="771" formatCode="0.00">
                  <c:v>-2.9248499999999895</c:v>
                </c:pt>
                <c:pt idx="772" formatCode="0.00">
                  <c:v>-2.13137</c:v>
                </c:pt>
                <c:pt idx="773" formatCode="0.00">
                  <c:v>-2.3092699999999891</c:v>
                </c:pt>
                <c:pt idx="778" formatCode="0.00">
                  <c:v>-3.2321999999999997</c:v>
                </c:pt>
                <c:pt idx="779" formatCode="0.00">
                  <c:v>-2.7816399999999999</c:v>
                </c:pt>
                <c:pt idx="780" formatCode="0.00">
                  <c:v>-3.6587100000000001</c:v>
                </c:pt>
                <c:pt idx="782" formatCode="0.00">
                  <c:v>-1.87314</c:v>
                </c:pt>
                <c:pt idx="783" formatCode="0.00">
                  <c:v>-1.9876799999999986</c:v>
                </c:pt>
                <c:pt idx="784" formatCode="0.00">
                  <c:v>-3.3441299999999998</c:v>
                </c:pt>
                <c:pt idx="785" formatCode="0.00">
                  <c:v>-2.0156499999999813</c:v>
                </c:pt>
                <c:pt idx="786" formatCode="0.00">
                  <c:v>-2.3900099999999895</c:v>
                </c:pt>
                <c:pt idx="787" formatCode="0.00">
                  <c:v>-1.7773899999999998</c:v>
                </c:pt>
                <c:pt idx="788" formatCode="0.00">
                  <c:v>-1.9757299999999978</c:v>
                </c:pt>
                <c:pt idx="789" formatCode="0.00">
                  <c:v>-2.2703600000000002</c:v>
                </c:pt>
                <c:pt idx="790" formatCode="0.00">
                  <c:v>-2.0138099999999977</c:v>
                </c:pt>
                <c:pt idx="791" formatCode="0.00">
                  <c:v>-2.6209500000000001</c:v>
                </c:pt>
                <c:pt idx="792" formatCode="0.00">
                  <c:v>-2.3224999999999967</c:v>
                </c:pt>
                <c:pt idx="793" formatCode="0.00">
                  <c:v>-2.3224999999999967</c:v>
                </c:pt>
                <c:pt idx="794" formatCode="0.00">
                  <c:v>-1.762650000000002</c:v>
                </c:pt>
                <c:pt idx="795" formatCode="0.00">
                  <c:v>-2.0286900000000001</c:v>
                </c:pt>
                <c:pt idx="796" formatCode="0.00">
                  <c:v>-1.5047899999999998</c:v>
                </c:pt>
                <c:pt idx="797" formatCode="0.00">
                  <c:v>-0.84901099999999996</c:v>
                </c:pt>
                <c:pt idx="798" formatCode="0.00">
                  <c:v>-0.940882</c:v>
                </c:pt>
                <c:pt idx="799" formatCode="0.00">
                  <c:v>-1.15117</c:v>
                </c:pt>
                <c:pt idx="800" formatCode="0.00">
                  <c:v>-0.78952999999999951</c:v>
                </c:pt>
                <c:pt idx="801" formatCode="0.00">
                  <c:v>-3.4149399999999988</c:v>
                </c:pt>
                <c:pt idx="803" formatCode="0.00">
                  <c:v>-0.92863399999999996</c:v>
                </c:pt>
                <c:pt idx="804" formatCode="0.00">
                  <c:v>-0.99101199999999956</c:v>
                </c:pt>
                <c:pt idx="805" formatCode="0.00">
                  <c:v>-0.17001600000000044</c:v>
                </c:pt>
                <c:pt idx="806" formatCode="0.00">
                  <c:v>-1.7260000000000013</c:v>
                </c:pt>
                <c:pt idx="808" formatCode="0.00">
                  <c:v>-1.27694</c:v>
                </c:pt>
                <c:pt idx="810" formatCode="0.00">
                  <c:v>-0.72448900000000005</c:v>
                </c:pt>
                <c:pt idx="811" formatCode="0.00">
                  <c:v>-0.35703000000000001</c:v>
                </c:pt>
                <c:pt idx="812" formatCode="0.00">
                  <c:v>-8.250310000000001E-2</c:v>
                </c:pt>
                <c:pt idx="813" formatCode="0.00">
                  <c:v>5.2776300000000123E-2</c:v>
                </c:pt>
                <c:pt idx="814" formatCode="0.00">
                  <c:v>-0.86168800000000301</c:v>
                </c:pt>
                <c:pt idx="816" formatCode="0.00">
                  <c:v>-0.13979000000000041</c:v>
                </c:pt>
                <c:pt idx="820" formatCode="0.00">
                  <c:v>-0.34064100000000003</c:v>
                </c:pt>
                <c:pt idx="821" formatCode="0.00">
                  <c:v>4.2393400000000463E-2</c:v>
                </c:pt>
                <c:pt idx="822" formatCode="0.00">
                  <c:v>-0.19854000000000041</c:v>
                </c:pt>
                <c:pt idx="824" formatCode="0.00">
                  <c:v>-0.21625000000000041</c:v>
                </c:pt>
                <c:pt idx="825" formatCode="0.00">
                  <c:v>-2.9657499999999977</c:v>
                </c:pt>
                <c:pt idx="827" formatCode="0.00">
                  <c:v>-3.8916399999999967</c:v>
                </c:pt>
                <c:pt idx="828" formatCode="0.00">
                  <c:v>-1.62985</c:v>
                </c:pt>
                <c:pt idx="829" formatCode="0.00">
                  <c:v>-3.7096499999999977</c:v>
                </c:pt>
                <c:pt idx="832" formatCode="0.00">
                  <c:v>-0.18743100000000093</c:v>
                </c:pt>
                <c:pt idx="835" formatCode="0.00">
                  <c:v>-1.7547299999999955</c:v>
                </c:pt>
                <c:pt idx="838" formatCode="0.00">
                  <c:v>-0.63254600000000005</c:v>
                </c:pt>
                <c:pt idx="840" formatCode="0.00">
                  <c:v>-2.8207599999999977</c:v>
                </c:pt>
                <c:pt idx="844" formatCode="0.00">
                  <c:v>-1.2127299999999934</c:v>
                </c:pt>
                <c:pt idx="845" formatCode="0.00">
                  <c:v>-1.4393599999999998</c:v>
                </c:pt>
                <c:pt idx="847" formatCode="0.00">
                  <c:v>-2.2545299999999999</c:v>
                </c:pt>
                <c:pt idx="848" formatCode="0.00">
                  <c:v>-1.14394</c:v>
                </c:pt>
                <c:pt idx="853" formatCode="0.00">
                  <c:v>-2.3833000000000002</c:v>
                </c:pt>
                <c:pt idx="854" formatCode="0.00">
                  <c:v>-2.4827399999999997</c:v>
                </c:pt>
                <c:pt idx="855" formatCode="0.00">
                  <c:v>-1.4542899999999999</c:v>
                </c:pt>
                <c:pt idx="857" formatCode="0.00">
                  <c:v>-3.1508599999999967</c:v>
                </c:pt>
                <c:pt idx="860" formatCode="0.00">
                  <c:v>-4.5633400000000002</c:v>
                </c:pt>
                <c:pt idx="864" formatCode="0.00">
                  <c:v>-0.48932200000000198</c:v>
                </c:pt>
                <c:pt idx="865" formatCode="0.00">
                  <c:v>-2.5994599999999863</c:v>
                </c:pt>
                <c:pt idx="866" formatCode="0.00">
                  <c:v>-1.1275899999999999</c:v>
                </c:pt>
                <c:pt idx="871" formatCode="0.00">
                  <c:v>-3.2455400000000001</c:v>
                </c:pt>
                <c:pt idx="872" formatCode="0.00">
                  <c:v>-7.04244</c:v>
                </c:pt>
                <c:pt idx="874" formatCode="0.00">
                  <c:v>-0.73307699999999998</c:v>
                </c:pt>
                <c:pt idx="875" formatCode="0.00">
                  <c:v>-1.1783200000000047E-2</c:v>
                </c:pt>
                <c:pt idx="876" formatCode="0.00">
                  <c:v>-1.5376799999999946</c:v>
                </c:pt>
                <c:pt idx="878" formatCode="0.00">
                  <c:v>-1.0417399999999943</c:v>
                </c:pt>
                <c:pt idx="880" formatCode="0.00">
                  <c:v>-1.13866</c:v>
                </c:pt>
                <c:pt idx="881" formatCode="0.00">
                  <c:v>-0.69871600000000078</c:v>
                </c:pt>
                <c:pt idx="886" formatCode="0.00">
                  <c:v>-9.6771600000000041E-2</c:v>
                </c:pt>
                <c:pt idx="887" formatCode="0.00">
                  <c:v>-3.32822</c:v>
                </c:pt>
                <c:pt idx="888" formatCode="0.00">
                  <c:v>-1.7785700000000013</c:v>
                </c:pt>
                <c:pt idx="889" formatCode="0.00">
                  <c:v>-0.98855599999999733</c:v>
                </c:pt>
                <c:pt idx="890" formatCode="0.00">
                  <c:v>-1.3116199999999998</c:v>
                </c:pt>
                <c:pt idx="891" formatCode="0.00">
                  <c:v>-1.84155</c:v>
                </c:pt>
                <c:pt idx="892" formatCode="0.00">
                  <c:v>-2.747770000000012</c:v>
                </c:pt>
                <c:pt idx="893" formatCode="0.00">
                  <c:v>-2.11429</c:v>
                </c:pt>
                <c:pt idx="897" formatCode="0.00">
                  <c:v>-2.3294799999999967</c:v>
                </c:pt>
                <c:pt idx="898" formatCode="0.00">
                  <c:v>-2.0776399999999997</c:v>
                </c:pt>
                <c:pt idx="899" formatCode="0.00">
                  <c:v>-1.0755399999999946</c:v>
                </c:pt>
                <c:pt idx="900" formatCode="0.00">
                  <c:v>-0.99227100000000001</c:v>
                </c:pt>
                <c:pt idx="901" formatCode="0.00">
                  <c:v>-1.5352599999999998</c:v>
                </c:pt>
                <c:pt idx="903" formatCode="0.00">
                  <c:v>-0.90538837499599956</c:v>
                </c:pt>
                <c:pt idx="904" formatCode="0.00">
                  <c:v>-0.69071970461300403</c:v>
                </c:pt>
                <c:pt idx="905" formatCode="0.00">
                  <c:v>-1.0961414572899939</c:v>
                </c:pt>
                <c:pt idx="906" formatCode="0.00">
                  <c:v>-1.07321500826</c:v>
                </c:pt>
                <c:pt idx="907" formatCode="0.00">
                  <c:v>-1.3231681259600001</c:v>
                </c:pt>
                <c:pt idx="909" formatCode="0.00">
                  <c:v>-1.4593632546199893</c:v>
                </c:pt>
                <c:pt idx="910" formatCode="0.00">
                  <c:v>-1.30770745167</c:v>
                </c:pt>
                <c:pt idx="911" formatCode="0.00">
                  <c:v>-1.0890474795600067</c:v>
                </c:pt>
                <c:pt idx="912" formatCode="0.00">
                  <c:v>-0.96905216027399999</c:v>
                </c:pt>
                <c:pt idx="913" formatCode="0.00">
                  <c:v>-0.82120472068400063</c:v>
                </c:pt>
                <c:pt idx="914" formatCode="0.00">
                  <c:v>-0.37704729531800174</c:v>
                </c:pt>
                <c:pt idx="915" formatCode="0.00">
                  <c:v>-0.44626140067599979</c:v>
                </c:pt>
                <c:pt idx="916" formatCode="0.00">
                  <c:v>-0.48626136252899999</c:v>
                </c:pt>
                <c:pt idx="917" formatCode="0.00">
                  <c:v>-0.34626165498900047</c:v>
                </c:pt>
                <c:pt idx="918" formatCode="0.00">
                  <c:v>-0.18792819449900136</c:v>
                </c:pt>
                <c:pt idx="919" formatCode="0.00">
                  <c:v>0.40373834501099976</c:v>
                </c:pt>
                <c:pt idx="920" formatCode="0.00">
                  <c:v>0.11707147489400001</c:v>
                </c:pt>
                <c:pt idx="921" formatCode="0.00">
                  <c:v>0.16540559659800044</c:v>
                </c:pt>
                <c:pt idx="922" formatCode="0.00">
                  <c:v>-0.13959502646899999</c:v>
                </c:pt>
                <c:pt idx="923" formatCode="0.00">
                  <c:v>-0.23126156597899997</c:v>
                </c:pt>
                <c:pt idx="924" formatCode="0.00">
                  <c:v>8.7072059813999986E-2</c:v>
                </c:pt>
                <c:pt idx="925" formatCode="0.00">
                  <c:v>0.37240480314100244</c:v>
                </c:pt>
                <c:pt idx="926" formatCode="0.00">
                  <c:v>0.43373839587399998</c:v>
                </c:pt>
                <c:pt idx="927" formatCode="0.00">
                  <c:v>0.53707250486199698</c:v>
                </c:pt>
                <c:pt idx="928" formatCode="0.00">
                  <c:v>0.24207179278499999</c:v>
                </c:pt>
                <c:pt idx="929" formatCode="0.00">
                  <c:v>-0.28626155326399999</c:v>
                </c:pt>
                <c:pt idx="930" formatCode="0.00">
                  <c:v>-0.36459445426499998</c:v>
                </c:pt>
                <c:pt idx="931" formatCode="0.00">
                  <c:v>-0.22459474672500029</c:v>
                </c:pt>
                <c:pt idx="932" formatCode="0.00">
                  <c:v>-0.72959524263600395</c:v>
                </c:pt>
                <c:pt idx="933" formatCode="0.00">
                  <c:v>0.11040529142200013</c:v>
                </c:pt>
                <c:pt idx="934" formatCode="0.00">
                  <c:v>0.33040460477700301</c:v>
                </c:pt>
                <c:pt idx="935" formatCode="0.00">
                  <c:v>0.37040552030399998</c:v>
                </c:pt>
                <c:pt idx="936" formatCode="0.00">
                  <c:v>0.37040552030399998</c:v>
                </c:pt>
                <c:pt idx="937" formatCode="0.00">
                  <c:v>0.37040552030399998</c:v>
                </c:pt>
                <c:pt idx="938" formatCode="0.00">
                  <c:v>-0.12959447969599999</c:v>
                </c:pt>
                <c:pt idx="944" formatCode="0.00">
                  <c:v>-0.18938300000000041</c:v>
                </c:pt>
                <c:pt idx="947" formatCode="0.00">
                  <c:v>-3.6393800000000001</c:v>
                </c:pt>
                <c:pt idx="948" formatCode="0.00">
                  <c:v>-1.83938</c:v>
                </c:pt>
                <c:pt idx="949" formatCode="0.00">
                  <c:v>-0.93938299999999697</c:v>
                </c:pt>
                <c:pt idx="952" formatCode="0.00">
                  <c:v>-1.3893800000000001</c:v>
                </c:pt>
                <c:pt idx="953" formatCode="0.00">
                  <c:v>-0.93938299999999697</c:v>
                </c:pt>
                <c:pt idx="955" formatCode="0.00">
                  <c:v>-1.5965100000000001</c:v>
                </c:pt>
                <c:pt idx="956" formatCode="0.00">
                  <c:v>-1.18973</c:v>
                </c:pt>
                <c:pt idx="958" formatCode="0.00">
                  <c:v>-1.06026</c:v>
                </c:pt>
                <c:pt idx="959" formatCode="0.00">
                  <c:v>-0.32686900000000174</c:v>
                </c:pt>
                <c:pt idx="960" formatCode="0.00">
                  <c:v>-2.5916299999999977</c:v>
                </c:pt>
                <c:pt idx="963" formatCode="0.00">
                  <c:v>-2.0829</c:v>
                </c:pt>
                <c:pt idx="964" formatCode="0.00">
                  <c:v>-4.22994</c:v>
                </c:pt>
                <c:pt idx="967" formatCode="0.00">
                  <c:v>-1.2393799999999944</c:v>
                </c:pt>
                <c:pt idx="968" formatCode="0.00">
                  <c:v>-2.8893800000000001</c:v>
                </c:pt>
                <c:pt idx="973" formatCode="0.00">
                  <c:v>-2.2893800000000106</c:v>
                </c:pt>
                <c:pt idx="975" formatCode="0.00">
                  <c:v>-1.9893799999999986</c:v>
                </c:pt>
                <c:pt idx="976" formatCode="0.00">
                  <c:v>-2.80959</c:v>
                </c:pt>
                <c:pt idx="978" formatCode="0.00">
                  <c:v>-1.0995599999999999</c:v>
                </c:pt>
                <c:pt idx="979" formatCode="0.00">
                  <c:v>-1.7460700000000013</c:v>
                </c:pt>
                <c:pt idx="980" formatCode="0.00">
                  <c:v>-1.9962600000000001</c:v>
                </c:pt>
                <c:pt idx="983" formatCode="0.00">
                  <c:v>-1.1323799999999999</c:v>
                </c:pt>
                <c:pt idx="984" formatCode="0.00">
                  <c:v>-1.2165000000000007E-2</c:v>
                </c:pt>
                <c:pt idx="985" formatCode="0.00">
                  <c:v>-0.98711599999999733</c:v>
                </c:pt>
                <c:pt idx="986" formatCode="0.00">
                  <c:v>-2.0102599999999891</c:v>
                </c:pt>
                <c:pt idx="987" formatCode="0.00">
                  <c:v>-0.501996</c:v>
                </c:pt>
                <c:pt idx="989" formatCode="0.00">
                  <c:v>-0.45220900000000003</c:v>
                </c:pt>
                <c:pt idx="990" formatCode="0.00">
                  <c:v>-2.4582799999999967</c:v>
                </c:pt>
                <c:pt idx="992" formatCode="0.00">
                  <c:v>-1.6651899999999999</c:v>
                </c:pt>
                <c:pt idx="993" formatCode="0.00">
                  <c:v>-1.51071</c:v>
                </c:pt>
                <c:pt idx="994" formatCode="0.00">
                  <c:v>-4.8196899999999996</c:v>
                </c:pt>
                <c:pt idx="995" formatCode="0.00">
                  <c:v>-0.96390100000000301</c:v>
                </c:pt>
                <c:pt idx="996" formatCode="0.00">
                  <c:v>-0.79912300000000003</c:v>
                </c:pt>
                <c:pt idx="998" formatCode="0.00">
                  <c:v>-2.03973</c:v>
                </c:pt>
                <c:pt idx="999" formatCode="0.00">
                  <c:v>-1.6465700000000001</c:v>
                </c:pt>
                <c:pt idx="1003" formatCode="0.00">
                  <c:v>-0.632139000000003</c:v>
                </c:pt>
                <c:pt idx="1004" formatCode="0.00">
                  <c:v>-0.72837399999999997</c:v>
                </c:pt>
                <c:pt idx="1005" formatCode="0.00">
                  <c:v>-1.4345299999999934</c:v>
                </c:pt>
                <c:pt idx="1006" formatCode="0.00">
                  <c:v>-2.3654099999999967</c:v>
                </c:pt>
                <c:pt idx="1007" formatCode="0.00">
                  <c:v>-0.96803700000000004</c:v>
                </c:pt>
                <c:pt idx="1009" formatCode="0.00">
                  <c:v>-1.37876</c:v>
                </c:pt>
                <c:pt idx="1010" formatCode="0.00">
                  <c:v>-0.967615000000003</c:v>
                </c:pt>
                <c:pt idx="1013" formatCode="0.00">
                  <c:v>-1.9685900000000001</c:v>
                </c:pt>
                <c:pt idx="1014" formatCode="0.00">
                  <c:v>-1.0727100000000001</c:v>
                </c:pt>
                <c:pt idx="1015" formatCode="0.00">
                  <c:v>-1.9499399999999978</c:v>
                </c:pt>
                <c:pt idx="1016" formatCode="0.00">
                  <c:v>-0.89583299999999799</c:v>
                </c:pt>
                <c:pt idx="1017" formatCode="0.00">
                  <c:v>-2.1528999999999967</c:v>
                </c:pt>
                <c:pt idx="1018" formatCode="0.00">
                  <c:v>-1.5468299999999946</c:v>
                </c:pt>
                <c:pt idx="1019" formatCode="0.00">
                  <c:v>-2.2437900000000148</c:v>
                </c:pt>
                <c:pt idx="1020" formatCode="0.00">
                  <c:v>-0.90715800000000002</c:v>
                </c:pt>
                <c:pt idx="1021" formatCode="0.00">
                  <c:v>-1.12822</c:v>
                </c:pt>
                <c:pt idx="1022" formatCode="0.00">
                  <c:v>-2.8439800000000002</c:v>
                </c:pt>
                <c:pt idx="1023" formatCode="0.00">
                  <c:v>-4.5108099999999975</c:v>
                </c:pt>
                <c:pt idx="1024" formatCode="0.00">
                  <c:v>-1.7531399999999955</c:v>
                </c:pt>
                <c:pt idx="1025" formatCode="0.00">
                  <c:v>6.4746500000000123E-2</c:v>
                </c:pt>
                <c:pt idx="1027" formatCode="0.00">
                  <c:v>-1.86019</c:v>
                </c:pt>
                <c:pt idx="1028" formatCode="0.00">
                  <c:v>-0.94121699999999697</c:v>
                </c:pt>
                <c:pt idx="1029" formatCode="0.00">
                  <c:v>-1.0069699999999941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44-4DC1-A3D5-8161E5F6687E}"/>
            </c:ext>
          </c:extLst>
        </c:ser>
        <c:ser>
          <c:idx val="2"/>
          <c:order val="2"/>
          <c:tx>
            <c:strRef>
              <c:f>ALL_TS!$D$2</c:f>
              <c:strCache>
                <c:ptCount val="1"/>
                <c:pt idx="0">
                  <c:v>GOM</c:v>
                </c:pt>
              </c:strCache>
            </c:strRef>
          </c:tx>
          <c:marker>
            <c:symbol val="none"/>
          </c:marker>
          <c:cat>
            <c:numRef>
              <c:f>ALL_TS!$A$3:$A$1032</c:f>
              <c:numCache>
                <c:formatCode>dd/mmm/yy</c:formatCode>
                <c:ptCount val="1030"/>
                <c:pt idx="0">
                  <c:v>40180</c:v>
                </c:pt>
                <c:pt idx="1">
                  <c:v>40187</c:v>
                </c:pt>
                <c:pt idx="2">
                  <c:v>40194</c:v>
                </c:pt>
                <c:pt idx="3">
                  <c:v>40201</c:v>
                </c:pt>
                <c:pt idx="4">
                  <c:v>40208</c:v>
                </c:pt>
                <c:pt idx="5">
                  <c:v>40215</c:v>
                </c:pt>
                <c:pt idx="6">
                  <c:v>40222</c:v>
                </c:pt>
                <c:pt idx="7">
                  <c:v>40229</c:v>
                </c:pt>
                <c:pt idx="8">
                  <c:v>40236</c:v>
                </c:pt>
                <c:pt idx="9">
                  <c:v>40243</c:v>
                </c:pt>
                <c:pt idx="10">
                  <c:v>40250</c:v>
                </c:pt>
                <c:pt idx="11">
                  <c:v>40257</c:v>
                </c:pt>
                <c:pt idx="12">
                  <c:v>40264</c:v>
                </c:pt>
                <c:pt idx="13">
                  <c:v>40271</c:v>
                </c:pt>
                <c:pt idx="14">
                  <c:v>40278</c:v>
                </c:pt>
                <c:pt idx="15">
                  <c:v>40285</c:v>
                </c:pt>
                <c:pt idx="16">
                  <c:v>40292</c:v>
                </c:pt>
                <c:pt idx="17">
                  <c:v>40299</c:v>
                </c:pt>
                <c:pt idx="18">
                  <c:v>40306</c:v>
                </c:pt>
                <c:pt idx="19">
                  <c:v>40313</c:v>
                </c:pt>
                <c:pt idx="20">
                  <c:v>40320</c:v>
                </c:pt>
                <c:pt idx="21">
                  <c:v>40327</c:v>
                </c:pt>
                <c:pt idx="22">
                  <c:v>40334</c:v>
                </c:pt>
                <c:pt idx="23">
                  <c:v>40341</c:v>
                </c:pt>
                <c:pt idx="24">
                  <c:v>40348</c:v>
                </c:pt>
                <c:pt idx="25">
                  <c:v>40355</c:v>
                </c:pt>
                <c:pt idx="26">
                  <c:v>40362</c:v>
                </c:pt>
                <c:pt idx="27">
                  <c:v>40369</c:v>
                </c:pt>
                <c:pt idx="28">
                  <c:v>40376</c:v>
                </c:pt>
                <c:pt idx="29">
                  <c:v>40383</c:v>
                </c:pt>
                <c:pt idx="30">
                  <c:v>40390</c:v>
                </c:pt>
                <c:pt idx="31">
                  <c:v>40397</c:v>
                </c:pt>
                <c:pt idx="32">
                  <c:v>40404</c:v>
                </c:pt>
                <c:pt idx="33">
                  <c:v>40411</c:v>
                </c:pt>
                <c:pt idx="34">
                  <c:v>40418</c:v>
                </c:pt>
                <c:pt idx="35">
                  <c:v>40425</c:v>
                </c:pt>
                <c:pt idx="36">
                  <c:v>40432</c:v>
                </c:pt>
                <c:pt idx="37">
                  <c:v>40439</c:v>
                </c:pt>
                <c:pt idx="38">
                  <c:v>40446</c:v>
                </c:pt>
                <c:pt idx="39">
                  <c:v>40453</c:v>
                </c:pt>
                <c:pt idx="40">
                  <c:v>40460</c:v>
                </c:pt>
                <c:pt idx="41">
                  <c:v>40467</c:v>
                </c:pt>
                <c:pt idx="42">
                  <c:v>40474</c:v>
                </c:pt>
                <c:pt idx="43">
                  <c:v>40546</c:v>
                </c:pt>
                <c:pt idx="44">
                  <c:v>40549</c:v>
                </c:pt>
                <c:pt idx="45">
                  <c:v>40552</c:v>
                </c:pt>
                <c:pt idx="46">
                  <c:v>40555</c:v>
                </c:pt>
                <c:pt idx="47">
                  <c:v>40558</c:v>
                </c:pt>
                <c:pt idx="48">
                  <c:v>40561</c:v>
                </c:pt>
                <c:pt idx="49">
                  <c:v>40564</c:v>
                </c:pt>
                <c:pt idx="50">
                  <c:v>40567</c:v>
                </c:pt>
                <c:pt idx="51">
                  <c:v>40570</c:v>
                </c:pt>
                <c:pt idx="52">
                  <c:v>40573</c:v>
                </c:pt>
                <c:pt idx="53">
                  <c:v>40576</c:v>
                </c:pt>
                <c:pt idx="54">
                  <c:v>40579</c:v>
                </c:pt>
                <c:pt idx="55">
                  <c:v>40582</c:v>
                </c:pt>
                <c:pt idx="56">
                  <c:v>40585</c:v>
                </c:pt>
                <c:pt idx="57">
                  <c:v>40588</c:v>
                </c:pt>
                <c:pt idx="58">
                  <c:v>40591</c:v>
                </c:pt>
                <c:pt idx="59">
                  <c:v>40594</c:v>
                </c:pt>
                <c:pt idx="60">
                  <c:v>40597</c:v>
                </c:pt>
                <c:pt idx="61">
                  <c:v>40600</c:v>
                </c:pt>
                <c:pt idx="62">
                  <c:v>40603</c:v>
                </c:pt>
                <c:pt idx="63">
                  <c:v>40606</c:v>
                </c:pt>
                <c:pt idx="64">
                  <c:v>40609</c:v>
                </c:pt>
                <c:pt idx="65">
                  <c:v>40612</c:v>
                </c:pt>
                <c:pt idx="66">
                  <c:v>40615</c:v>
                </c:pt>
                <c:pt idx="67">
                  <c:v>40618</c:v>
                </c:pt>
                <c:pt idx="68">
                  <c:v>40621</c:v>
                </c:pt>
                <c:pt idx="69">
                  <c:v>40624</c:v>
                </c:pt>
                <c:pt idx="70">
                  <c:v>40627</c:v>
                </c:pt>
                <c:pt idx="71">
                  <c:v>40630</c:v>
                </c:pt>
                <c:pt idx="72">
                  <c:v>40633</c:v>
                </c:pt>
                <c:pt idx="73">
                  <c:v>40636</c:v>
                </c:pt>
                <c:pt idx="74">
                  <c:v>40639</c:v>
                </c:pt>
                <c:pt idx="75">
                  <c:v>40642</c:v>
                </c:pt>
                <c:pt idx="76">
                  <c:v>40645</c:v>
                </c:pt>
                <c:pt idx="77">
                  <c:v>40648</c:v>
                </c:pt>
                <c:pt idx="78">
                  <c:v>40651</c:v>
                </c:pt>
                <c:pt idx="79">
                  <c:v>40654</c:v>
                </c:pt>
                <c:pt idx="80">
                  <c:v>40657</c:v>
                </c:pt>
                <c:pt idx="81">
                  <c:v>40660</c:v>
                </c:pt>
                <c:pt idx="82">
                  <c:v>40663</c:v>
                </c:pt>
                <c:pt idx="83">
                  <c:v>40666</c:v>
                </c:pt>
                <c:pt idx="84">
                  <c:v>40669</c:v>
                </c:pt>
                <c:pt idx="85">
                  <c:v>40672</c:v>
                </c:pt>
                <c:pt idx="86">
                  <c:v>40675</c:v>
                </c:pt>
                <c:pt idx="87">
                  <c:v>40678</c:v>
                </c:pt>
                <c:pt idx="88">
                  <c:v>40681</c:v>
                </c:pt>
                <c:pt idx="89">
                  <c:v>40684</c:v>
                </c:pt>
                <c:pt idx="90">
                  <c:v>40687</c:v>
                </c:pt>
                <c:pt idx="91">
                  <c:v>40690</c:v>
                </c:pt>
                <c:pt idx="92">
                  <c:v>40693</c:v>
                </c:pt>
                <c:pt idx="93">
                  <c:v>40696</c:v>
                </c:pt>
                <c:pt idx="94">
                  <c:v>40699</c:v>
                </c:pt>
                <c:pt idx="95">
                  <c:v>40702</c:v>
                </c:pt>
                <c:pt idx="96">
                  <c:v>40705</c:v>
                </c:pt>
                <c:pt idx="97">
                  <c:v>40708</c:v>
                </c:pt>
                <c:pt idx="98">
                  <c:v>40711</c:v>
                </c:pt>
                <c:pt idx="99">
                  <c:v>40714</c:v>
                </c:pt>
                <c:pt idx="100">
                  <c:v>40717</c:v>
                </c:pt>
                <c:pt idx="101">
                  <c:v>40720</c:v>
                </c:pt>
                <c:pt idx="102">
                  <c:v>40723</c:v>
                </c:pt>
                <c:pt idx="103">
                  <c:v>40726</c:v>
                </c:pt>
                <c:pt idx="104">
                  <c:v>40729</c:v>
                </c:pt>
                <c:pt idx="105">
                  <c:v>40732</c:v>
                </c:pt>
                <c:pt idx="106">
                  <c:v>40735</c:v>
                </c:pt>
                <c:pt idx="107">
                  <c:v>40738</c:v>
                </c:pt>
                <c:pt idx="108">
                  <c:v>40741</c:v>
                </c:pt>
                <c:pt idx="109">
                  <c:v>40744</c:v>
                </c:pt>
                <c:pt idx="110">
                  <c:v>40747</c:v>
                </c:pt>
                <c:pt idx="111">
                  <c:v>40750</c:v>
                </c:pt>
                <c:pt idx="112">
                  <c:v>40753</c:v>
                </c:pt>
                <c:pt idx="113">
                  <c:v>40756</c:v>
                </c:pt>
                <c:pt idx="114">
                  <c:v>40759</c:v>
                </c:pt>
                <c:pt idx="115">
                  <c:v>40762</c:v>
                </c:pt>
                <c:pt idx="116">
                  <c:v>40765</c:v>
                </c:pt>
                <c:pt idx="117">
                  <c:v>40768</c:v>
                </c:pt>
                <c:pt idx="118">
                  <c:v>40771</c:v>
                </c:pt>
                <c:pt idx="119">
                  <c:v>40774</c:v>
                </c:pt>
                <c:pt idx="120">
                  <c:v>40777</c:v>
                </c:pt>
                <c:pt idx="121">
                  <c:v>40780</c:v>
                </c:pt>
                <c:pt idx="122">
                  <c:v>40783</c:v>
                </c:pt>
                <c:pt idx="123">
                  <c:v>40786</c:v>
                </c:pt>
                <c:pt idx="124">
                  <c:v>40789</c:v>
                </c:pt>
                <c:pt idx="125">
                  <c:v>40792</c:v>
                </c:pt>
                <c:pt idx="126">
                  <c:v>40795</c:v>
                </c:pt>
                <c:pt idx="127">
                  <c:v>40798</c:v>
                </c:pt>
                <c:pt idx="128">
                  <c:v>40801</c:v>
                </c:pt>
                <c:pt idx="129">
                  <c:v>40804</c:v>
                </c:pt>
                <c:pt idx="130">
                  <c:v>40807</c:v>
                </c:pt>
                <c:pt idx="131">
                  <c:v>40810</c:v>
                </c:pt>
                <c:pt idx="132">
                  <c:v>40813</c:v>
                </c:pt>
                <c:pt idx="133">
                  <c:v>40816</c:v>
                </c:pt>
                <c:pt idx="134">
                  <c:v>40819</c:v>
                </c:pt>
                <c:pt idx="135">
                  <c:v>40822</c:v>
                </c:pt>
                <c:pt idx="136">
                  <c:v>40825</c:v>
                </c:pt>
                <c:pt idx="137">
                  <c:v>40828</c:v>
                </c:pt>
                <c:pt idx="138">
                  <c:v>40831</c:v>
                </c:pt>
                <c:pt idx="139">
                  <c:v>40834</c:v>
                </c:pt>
                <c:pt idx="140">
                  <c:v>40837</c:v>
                </c:pt>
                <c:pt idx="141">
                  <c:v>40840</c:v>
                </c:pt>
                <c:pt idx="142">
                  <c:v>40843</c:v>
                </c:pt>
                <c:pt idx="143">
                  <c:v>40846</c:v>
                </c:pt>
                <c:pt idx="144">
                  <c:v>40849</c:v>
                </c:pt>
                <c:pt idx="145">
                  <c:v>40852</c:v>
                </c:pt>
                <c:pt idx="146">
                  <c:v>40855</c:v>
                </c:pt>
                <c:pt idx="147">
                  <c:v>40858</c:v>
                </c:pt>
                <c:pt idx="148">
                  <c:v>40861</c:v>
                </c:pt>
                <c:pt idx="149">
                  <c:v>40864</c:v>
                </c:pt>
                <c:pt idx="150">
                  <c:v>40867</c:v>
                </c:pt>
                <c:pt idx="151">
                  <c:v>40870</c:v>
                </c:pt>
                <c:pt idx="152">
                  <c:v>40873</c:v>
                </c:pt>
                <c:pt idx="153">
                  <c:v>40876</c:v>
                </c:pt>
                <c:pt idx="154">
                  <c:v>40879</c:v>
                </c:pt>
                <c:pt idx="155">
                  <c:v>40882</c:v>
                </c:pt>
                <c:pt idx="156">
                  <c:v>40885</c:v>
                </c:pt>
                <c:pt idx="157">
                  <c:v>40888</c:v>
                </c:pt>
                <c:pt idx="158">
                  <c:v>40891</c:v>
                </c:pt>
                <c:pt idx="159">
                  <c:v>40894</c:v>
                </c:pt>
                <c:pt idx="160">
                  <c:v>40897</c:v>
                </c:pt>
                <c:pt idx="161">
                  <c:v>40900</c:v>
                </c:pt>
                <c:pt idx="162">
                  <c:v>40903</c:v>
                </c:pt>
                <c:pt idx="163">
                  <c:v>40906</c:v>
                </c:pt>
                <c:pt idx="164">
                  <c:v>40909</c:v>
                </c:pt>
                <c:pt idx="165">
                  <c:v>40912</c:v>
                </c:pt>
                <c:pt idx="166">
                  <c:v>40915</c:v>
                </c:pt>
                <c:pt idx="167">
                  <c:v>40918</c:v>
                </c:pt>
                <c:pt idx="168">
                  <c:v>40921</c:v>
                </c:pt>
                <c:pt idx="169">
                  <c:v>40924</c:v>
                </c:pt>
                <c:pt idx="170">
                  <c:v>40927</c:v>
                </c:pt>
                <c:pt idx="171">
                  <c:v>40930</c:v>
                </c:pt>
                <c:pt idx="172">
                  <c:v>40933</c:v>
                </c:pt>
                <c:pt idx="173">
                  <c:v>40936</c:v>
                </c:pt>
                <c:pt idx="174">
                  <c:v>40939</c:v>
                </c:pt>
                <c:pt idx="175">
                  <c:v>40942</c:v>
                </c:pt>
                <c:pt idx="176">
                  <c:v>40945</c:v>
                </c:pt>
                <c:pt idx="177">
                  <c:v>40948</c:v>
                </c:pt>
                <c:pt idx="178">
                  <c:v>40951</c:v>
                </c:pt>
                <c:pt idx="179">
                  <c:v>40954</c:v>
                </c:pt>
                <c:pt idx="180">
                  <c:v>40957</c:v>
                </c:pt>
                <c:pt idx="181">
                  <c:v>40960</c:v>
                </c:pt>
                <c:pt idx="182">
                  <c:v>40963</c:v>
                </c:pt>
                <c:pt idx="183">
                  <c:v>40966</c:v>
                </c:pt>
                <c:pt idx="184">
                  <c:v>40969</c:v>
                </c:pt>
                <c:pt idx="185">
                  <c:v>40972</c:v>
                </c:pt>
                <c:pt idx="186">
                  <c:v>40975</c:v>
                </c:pt>
                <c:pt idx="187">
                  <c:v>40978</c:v>
                </c:pt>
                <c:pt idx="188">
                  <c:v>40981</c:v>
                </c:pt>
                <c:pt idx="189">
                  <c:v>40984</c:v>
                </c:pt>
                <c:pt idx="190">
                  <c:v>40987</c:v>
                </c:pt>
                <c:pt idx="191">
                  <c:v>40990</c:v>
                </c:pt>
                <c:pt idx="192">
                  <c:v>40993</c:v>
                </c:pt>
                <c:pt idx="193">
                  <c:v>40996</c:v>
                </c:pt>
                <c:pt idx="194">
                  <c:v>40999</c:v>
                </c:pt>
                <c:pt idx="195">
                  <c:v>41002</c:v>
                </c:pt>
                <c:pt idx="196">
                  <c:v>41005</c:v>
                </c:pt>
                <c:pt idx="197">
                  <c:v>41008</c:v>
                </c:pt>
                <c:pt idx="198">
                  <c:v>41011</c:v>
                </c:pt>
                <c:pt idx="199">
                  <c:v>41014</c:v>
                </c:pt>
                <c:pt idx="200">
                  <c:v>41017</c:v>
                </c:pt>
                <c:pt idx="201">
                  <c:v>41020</c:v>
                </c:pt>
                <c:pt idx="202">
                  <c:v>41023</c:v>
                </c:pt>
                <c:pt idx="203">
                  <c:v>41026</c:v>
                </c:pt>
                <c:pt idx="204">
                  <c:v>41029</c:v>
                </c:pt>
                <c:pt idx="205">
                  <c:v>41032</c:v>
                </c:pt>
                <c:pt idx="206">
                  <c:v>41035</c:v>
                </c:pt>
                <c:pt idx="207">
                  <c:v>41038</c:v>
                </c:pt>
                <c:pt idx="208">
                  <c:v>41041</c:v>
                </c:pt>
                <c:pt idx="209">
                  <c:v>41044</c:v>
                </c:pt>
                <c:pt idx="210">
                  <c:v>41047</c:v>
                </c:pt>
                <c:pt idx="211">
                  <c:v>41050</c:v>
                </c:pt>
                <c:pt idx="212">
                  <c:v>41053</c:v>
                </c:pt>
                <c:pt idx="213">
                  <c:v>41056</c:v>
                </c:pt>
                <c:pt idx="214">
                  <c:v>41059</c:v>
                </c:pt>
                <c:pt idx="215">
                  <c:v>41062</c:v>
                </c:pt>
                <c:pt idx="216">
                  <c:v>41065</c:v>
                </c:pt>
                <c:pt idx="217">
                  <c:v>41068</c:v>
                </c:pt>
                <c:pt idx="218">
                  <c:v>41071</c:v>
                </c:pt>
                <c:pt idx="219">
                  <c:v>41074</c:v>
                </c:pt>
                <c:pt idx="220">
                  <c:v>41077</c:v>
                </c:pt>
                <c:pt idx="221">
                  <c:v>41080</c:v>
                </c:pt>
                <c:pt idx="222">
                  <c:v>41083</c:v>
                </c:pt>
                <c:pt idx="223">
                  <c:v>41086</c:v>
                </c:pt>
                <c:pt idx="224">
                  <c:v>41089</c:v>
                </c:pt>
                <c:pt idx="225">
                  <c:v>41092</c:v>
                </c:pt>
                <c:pt idx="226">
                  <c:v>41095</c:v>
                </c:pt>
                <c:pt idx="227">
                  <c:v>41098</c:v>
                </c:pt>
                <c:pt idx="228">
                  <c:v>41101</c:v>
                </c:pt>
                <c:pt idx="229">
                  <c:v>41104</c:v>
                </c:pt>
                <c:pt idx="230">
                  <c:v>41107</c:v>
                </c:pt>
                <c:pt idx="231">
                  <c:v>41110</c:v>
                </c:pt>
                <c:pt idx="232">
                  <c:v>41113</c:v>
                </c:pt>
                <c:pt idx="233">
                  <c:v>41116</c:v>
                </c:pt>
                <c:pt idx="234">
                  <c:v>41119</c:v>
                </c:pt>
                <c:pt idx="235">
                  <c:v>41122</c:v>
                </c:pt>
                <c:pt idx="236">
                  <c:v>41125</c:v>
                </c:pt>
                <c:pt idx="237">
                  <c:v>41128</c:v>
                </c:pt>
                <c:pt idx="238">
                  <c:v>41131</c:v>
                </c:pt>
                <c:pt idx="239">
                  <c:v>41134</c:v>
                </c:pt>
                <c:pt idx="240">
                  <c:v>41137</c:v>
                </c:pt>
                <c:pt idx="241">
                  <c:v>41140</c:v>
                </c:pt>
                <c:pt idx="242">
                  <c:v>41143</c:v>
                </c:pt>
                <c:pt idx="243">
                  <c:v>41146</c:v>
                </c:pt>
                <c:pt idx="244">
                  <c:v>41149</c:v>
                </c:pt>
                <c:pt idx="245">
                  <c:v>41152</c:v>
                </c:pt>
                <c:pt idx="246">
                  <c:v>41155</c:v>
                </c:pt>
                <c:pt idx="247">
                  <c:v>41158</c:v>
                </c:pt>
                <c:pt idx="248">
                  <c:v>41161</c:v>
                </c:pt>
                <c:pt idx="249">
                  <c:v>41164</c:v>
                </c:pt>
                <c:pt idx="250">
                  <c:v>41167</c:v>
                </c:pt>
                <c:pt idx="251">
                  <c:v>41170</c:v>
                </c:pt>
                <c:pt idx="252">
                  <c:v>41173</c:v>
                </c:pt>
                <c:pt idx="253">
                  <c:v>41176</c:v>
                </c:pt>
                <c:pt idx="254">
                  <c:v>41179</c:v>
                </c:pt>
                <c:pt idx="255">
                  <c:v>41182</c:v>
                </c:pt>
                <c:pt idx="256">
                  <c:v>41185</c:v>
                </c:pt>
                <c:pt idx="257">
                  <c:v>41188</c:v>
                </c:pt>
                <c:pt idx="258">
                  <c:v>41191</c:v>
                </c:pt>
                <c:pt idx="259">
                  <c:v>41194</c:v>
                </c:pt>
                <c:pt idx="260">
                  <c:v>41197</c:v>
                </c:pt>
                <c:pt idx="261">
                  <c:v>41200</c:v>
                </c:pt>
                <c:pt idx="262">
                  <c:v>41203</c:v>
                </c:pt>
                <c:pt idx="263">
                  <c:v>41206</c:v>
                </c:pt>
                <c:pt idx="264">
                  <c:v>41209</c:v>
                </c:pt>
                <c:pt idx="265">
                  <c:v>41212</c:v>
                </c:pt>
                <c:pt idx="266">
                  <c:v>41215</c:v>
                </c:pt>
                <c:pt idx="267">
                  <c:v>41218</c:v>
                </c:pt>
                <c:pt idx="268">
                  <c:v>41221</c:v>
                </c:pt>
                <c:pt idx="269">
                  <c:v>41224</c:v>
                </c:pt>
                <c:pt idx="270">
                  <c:v>41227</c:v>
                </c:pt>
                <c:pt idx="271">
                  <c:v>41230</c:v>
                </c:pt>
                <c:pt idx="272">
                  <c:v>41233</c:v>
                </c:pt>
                <c:pt idx="273">
                  <c:v>41236</c:v>
                </c:pt>
                <c:pt idx="274">
                  <c:v>41239</c:v>
                </c:pt>
                <c:pt idx="275">
                  <c:v>41242</c:v>
                </c:pt>
                <c:pt idx="276">
                  <c:v>41245</c:v>
                </c:pt>
                <c:pt idx="277">
                  <c:v>41248</c:v>
                </c:pt>
                <c:pt idx="278">
                  <c:v>41251</c:v>
                </c:pt>
                <c:pt idx="279">
                  <c:v>41254</c:v>
                </c:pt>
                <c:pt idx="280">
                  <c:v>41257</c:v>
                </c:pt>
                <c:pt idx="281">
                  <c:v>41260</c:v>
                </c:pt>
                <c:pt idx="282">
                  <c:v>41263</c:v>
                </c:pt>
                <c:pt idx="283">
                  <c:v>41266</c:v>
                </c:pt>
                <c:pt idx="284">
                  <c:v>41269</c:v>
                </c:pt>
                <c:pt idx="285">
                  <c:v>41272</c:v>
                </c:pt>
                <c:pt idx="286">
                  <c:v>41275</c:v>
                </c:pt>
                <c:pt idx="287">
                  <c:v>41278</c:v>
                </c:pt>
                <c:pt idx="288">
                  <c:v>41281</c:v>
                </c:pt>
                <c:pt idx="289">
                  <c:v>41284</c:v>
                </c:pt>
                <c:pt idx="290">
                  <c:v>41287</c:v>
                </c:pt>
                <c:pt idx="291">
                  <c:v>41290</c:v>
                </c:pt>
                <c:pt idx="292">
                  <c:v>41293</c:v>
                </c:pt>
                <c:pt idx="293">
                  <c:v>41296</c:v>
                </c:pt>
                <c:pt idx="294">
                  <c:v>41299</c:v>
                </c:pt>
                <c:pt idx="295">
                  <c:v>41302</c:v>
                </c:pt>
                <c:pt idx="296">
                  <c:v>41305</c:v>
                </c:pt>
                <c:pt idx="297">
                  <c:v>41308</c:v>
                </c:pt>
                <c:pt idx="298">
                  <c:v>41311</c:v>
                </c:pt>
                <c:pt idx="299">
                  <c:v>41314</c:v>
                </c:pt>
                <c:pt idx="300">
                  <c:v>41317</c:v>
                </c:pt>
                <c:pt idx="301">
                  <c:v>41320</c:v>
                </c:pt>
                <c:pt idx="302">
                  <c:v>41323</c:v>
                </c:pt>
                <c:pt idx="303">
                  <c:v>41326</c:v>
                </c:pt>
                <c:pt idx="304">
                  <c:v>41329</c:v>
                </c:pt>
                <c:pt idx="305">
                  <c:v>41332</c:v>
                </c:pt>
                <c:pt idx="306">
                  <c:v>41335</c:v>
                </c:pt>
                <c:pt idx="307">
                  <c:v>41338</c:v>
                </c:pt>
                <c:pt idx="308">
                  <c:v>41341</c:v>
                </c:pt>
                <c:pt idx="309">
                  <c:v>41344</c:v>
                </c:pt>
                <c:pt idx="310">
                  <c:v>41347</c:v>
                </c:pt>
                <c:pt idx="311">
                  <c:v>41350</c:v>
                </c:pt>
                <c:pt idx="312">
                  <c:v>41353</c:v>
                </c:pt>
                <c:pt idx="313">
                  <c:v>41356</c:v>
                </c:pt>
                <c:pt idx="314">
                  <c:v>41359</c:v>
                </c:pt>
                <c:pt idx="315">
                  <c:v>41362</c:v>
                </c:pt>
                <c:pt idx="316">
                  <c:v>41365</c:v>
                </c:pt>
                <c:pt idx="317">
                  <c:v>41368</c:v>
                </c:pt>
                <c:pt idx="318">
                  <c:v>41371</c:v>
                </c:pt>
                <c:pt idx="319">
                  <c:v>41374</c:v>
                </c:pt>
                <c:pt idx="320">
                  <c:v>41377</c:v>
                </c:pt>
                <c:pt idx="321">
                  <c:v>41380</c:v>
                </c:pt>
                <c:pt idx="322">
                  <c:v>41383</c:v>
                </c:pt>
                <c:pt idx="323">
                  <c:v>41386</c:v>
                </c:pt>
                <c:pt idx="324">
                  <c:v>41389</c:v>
                </c:pt>
                <c:pt idx="325">
                  <c:v>41392</c:v>
                </c:pt>
                <c:pt idx="326">
                  <c:v>41395</c:v>
                </c:pt>
                <c:pt idx="327">
                  <c:v>41398</c:v>
                </c:pt>
                <c:pt idx="328">
                  <c:v>41401</c:v>
                </c:pt>
                <c:pt idx="329">
                  <c:v>41404</c:v>
                </c:pt>
                <c:pt idx="330">
                  <c:v>41407</c:v>
                </c:pt>
                <c:pt idx="331">
                  <c:v>41410</c:v>
                </c:pt>
                <c:pt idx="332">
                  <c:v>41413</c:v>
                </c:pt>
                <c:pt idx="333">
                  <c:v>41416</c:v>
                </c:pt>
                <c:pt idx="334">
                  <c:v>41419</c:v>
                </c:pt>
                <c:pt idx="335">
                  <c:v>41422</c:v>
                </c:pt>
                <c:pt idx="336">
                  <c:v>41425</c:v>
                </c:pt>
                <c:pt idx="337">
                  <c:v>41428</c:v>
                </c:pt>
                <c:pt idx="338">
                  <c:v>41431</c:v>
                </c:pt>
                <c:pt idx="339">
                  <c:v>41434</c:v>
                </c:pt>
                <c:pt idx="340">
                  <c:v>41437</c:v>
                </c:pt>
                <c:pt idx="341">
                  <c:v>41440</c:v>
                </c:pt>
                <c:pt idx="342">
                  <c:v>41443</c:v>
                </c:pt>
                <c:pt idx="343">
                  <c:v>41446</c:v>
                </c:pt>
                <c:pt idx="344">
                  <c:v>41449</c:v>
                </c:pt>
                <c:pt idx="345">
                  <c:v>41452</c:v>
                </c:pt>
                <c:pt idx="346">
                  <c:v>41455</c:v>
                </c:pt>
                <c:pt idx="347">
                  <c:v>41458</c:v>
                </c:pt>
                <c:pt idx="348">
                  <c:v>41461</c:v>
                </c:pt>
                <c:pt idx="349">
                  <c:v>41464</c:v>
                </c:pt>
                <c:pt idx="350">
                  <c:v>41467</c:v>
                </c:pt>
                <c:pt idx="351">
                  <c:v>41470</c:v>
                </c:pt>
                <c:pt idx="352">
                  <c:v>41473</c:v>
                </c:pt>
                <c:pt idx="353">
                  <c:v>41476</c:v>
                </c:pt>
                <c:pt idx="354">
                  <c:v>41479</c:v>
                </c:pt>
                <c:pt idx="355">
                  <c:v>41482</c:v>
                </c:pt>
                <c:pt idx="356">
                  <c:v>41485</c:v>
                </c:pt>
                <c:pt idx="357">
                  <c:v>41488</c:v>
                </c:pt>
                <c:pt idx="358">
                  <c:v>41491</c:v>
                </c:pt>
                <c:pt idx="359">
                  <c:v>41494</c:v>
                </c:pt>
                <c:pt idx="360">
                  <c:v>41497</c:v>
                </c:pt>
                <c:pt idx="361">
                  <c:v>41500</c:v>
                </c:pt>
                <c:pt idx="362">
                  <c:v>41503</c:v>
                </c:pt>
                <c:pt idx="363">
                  <c:v>41506</c:v>
                </c:pt>
                <c:pt idx="364">
                  <c:v>41509</c:v>
                </c:pt>
                <c:pt idx="365">
                  <c:v>41512</c:v>
                </c:pt>
                <c:pt idx="366">
                  <c:v>41515</c:v>
                </c:pt>
                <c:pt idx="367">
                  <c:v>41518</c:v>
                </c:pt>
                <c:pt idx="368">
                  <c:v>41521</c:v>
                </c:pt>
                <c:pt idx="369">
                  <c:v>41524</c:v>
                </c:pt>
                <c:pt idx="370">
                  <c:v>41527</c:v>
                </c:pt>
                <c:pt idx="371">
                  <c:v>41530</c:v>
                </c:pt>
                <c:pt idx="372">
                  <c:v>41533</c:v>
                </c:pt>
                <c:pt idx="373">
                  <c:v>41536</c:v>
                </c:pt>
                <c:pt idx="374">
                  <c:v>41539</c:v>
                </c:pt>
                <c:pt idx="375">
                  <c:v>41542</c:v>
                </c:pt>
                <c:pt idx="376">
                  <c:v>41545</c:v>
                </c:pt>
                <c:pt idx="377">
                  <c:v>41548</c:v>
                </c:pt>
                <c:pt idx="378">
                  <c:v>41551</c:v>
                </c:pt>
                <c:pt idx="379">
                  <c:v>41554</c:v>
                </c:pt>
                <c:pt idx="380">
                  <c:v>41557</c:v>
                </c:pt>
                <c:pt idx="381">
                  <c:v>41560</c:v>
                </c:pt>
                <c:pt idx="382">
                  <c:v>41563</c:v>
                </c:pt>
                <c:pt idx="383">
                  <c:v>41566</c:v>
                </c:pt>
                <c:pt idx="384">
                  <c:v>41569</c:v>
                </c:pt>
                <c:pt idx="385">
                  <c:v>41572</c:v>
                </c:pt>
                <c:pt idx="386">
                  <c:v>41575</c:v>
                </c:pt>
                <c:pt idx="387">
                  <c:v>41578</c:v>
                </c:pt>
                <c:pt idx="388">
                  <c:v>41581</c:v>
                </c:pt>
                <c:pt idx="389">
                  <c:v>41584</c:v>
                </c:pt>
                <c:pt idx="390">
                  <c:v>41587</c:v>
                </c:pt>
                <c:pt idx="391">
                  <c:v>41590</c:v>
                </c:pt>
                <c:pt idx="392">
                  <c:v>41593</c:v>
                </c:pt>
                <c:pt idx="393">
                  <c:v>41596</c:v>
                </c:pt>
                <c:pt idx="394">
                  <c:v>41599</c:v>
                </c:pt>
                <c:pt idx="395">
                  <c:v>41602</c:v>
                </c:pt>
                <c:pt idx="396">
                  <c:v>41605</c:v>
                </c:pt>
                <c:pt idx="397">
                  <c:v>41608</c:v>
                </c:pt>
                <c:pt idx="398">
                  <c:v>41611</c:v>
                </c:pt>
                <c:pt idx="399">
                  <c:v>41614</c:v>
                </c:pt>
                <c:pt idx="400">
                  <c:v>41617</c:v>
                </c:pt>
                <c:pt idx="401">
                  <c:v>41620</c:v>
                </c:pt>
                <c:pt idx="402">
                  <c:v>41623</c:v>
                </c:pt>
                <c:pt idx="403">
                  <c:v>41626</c:v>
                </c:pt>
                <c:pt idx="404">
                  <c:v>41629</c:v>
                </c:pt>
                <c:pt idx="405">
                  <c:v>41632</c:v>
                </c:pt>
                <c:pt idx="406">
                  <c:v>41635</c:v>
                </c:pt>
                <c:pt idx="407">
                  <c:v>41638</c:v>
                </c:pt>
                <c:pt idx="408">
                  <c:v>41641</c:v>
                </c:pt>
                <c:pt idx="409">
                  <c:v>41644</c:v>
                </c:pt>
                <c:pt idx="410">
                  <c:v>41647</c:v>
                </c:pt>
                <c:pt idx="411">
                  <c:v>41650</c:v>
                </c:pt>
                <c:pt idx="412">
                  <c:v>41653</c:v>
                </c:pt>
                <c:pt idx="413">
                  <c:v>41656</c:v>
                </c:pt>
                <c:pt idx="414">
                  <c:v>41659</c:v>
                </c:pt>
                <c:pt idx="415">
                  <c:v>41662</c:v>
                </c:pt>
                <c:pt idx="416">
                  <c:v>41665</c:v>
                </c:pt>
                <c:pt idx="417">
                  <c:v>41668</c:v>
                </c:pt>
                <c:pt idx="418">
                  <c:v>41671</c:v>
                </c:pt>
                <c:pt idx="419">
                  <c:v>41674</c:v>
                </c:pt>
                <c:pt idx="420">
                  <c:v>41677</c:v>
                </c:pt>
                <c:pt idx="421">
                  <c:v>41680</c:v>
                </c:pt>
                <c:pt idx="422">
                  <c:v>41683</c:v>
                </c:pt>
                <c:pt idx="423">
                  <c:v>41686</c:v>
                </c:pt>
                <c:pt idx="424">
                  <c:v>41689</c:v>
                </c:pt>
                <c:pt idx="425">
                  <c:v>41692</c:v>
                </c:pt>
                <c:pt idx="426">
                  <c:v>41695</c:v>
                </c:pt>
                <c:pt idx="427">
                  <c:v>41698</c:v>
                </c:pt>
                <c:pt idx="428">
                  <c:v>41701</c:v>
                </c:pt>
                <c:pt idx="429">
                  <c:v>41704</c:v>
                </c:pt>
                <c:pt idx="430">
                  <c:v>41707</c:v>
                </c:pt>
                <c:pt idx="431">
                  <c:v>41710</c:v>
                </c:pt>
                <c:pt idx="432">
                  <c:v>41713</c:v>
                </c:pt>
                <c:pt idx="433">
                  <c:v>41716</c:v>
                </c:pt>
                <c:pt idx="434">
                  <c:v>41719</c:v>
                </c:pt>
                <c:pt idx="435">
                  <c:v>41722</c:v>
                </c:pt>
                <c:pt idx="436">
                  <c:v>41725</c:v>
                </c:pt>
                <c:pt idx="437">
                  <c:v>41728</c:v>
                </c:pt>
                <c:pt idx="438">
                  <c:v>41731</c:v>
                </c:pt>
                <c:pt idx="439">
                  <c:v>41734</c:v>
                </c:pt>
                <c:pt idx="440">
                  <c:v>41737</c:v>
                </c:pt>
                <c:pt idx="441">
                  <c:v>41740</c:v>
                </c:pt>
                <c:pt idx="442">
                  <c:v>41743</c:v>
                </c:pt>
                <c:pt idx="443">
                  <c:v>41746</c:v>
                </c:pt>
                <c:pt idx="444">
                  <c:v>41749</c:v>
                </c:pt>
                <c:pt idx="445">
                  <c:v>41752</c:v>
                </c:pt>
                <c:pt idx="446">
                  <c:v>41755</c:v>
                </c:pt>
                <c:pt idx="447">
                  <c:v>41758</c:v>
                </c:pt>
                <c:pt idx="448">
                  <c:v>41761</c:v>
                </c:pt>
                <c:pt idx="449">
                  <c:v>41764</c:v>
                </c:pt>
                <c:pt idx="450">
                  <c:v>41767</c:v>
                </c:pt>
                <c:pt idx="451">
                  <c:v>41770</c:v>
                </c:pt>
                <c:pt idx="452">
                  <c:v>41773</c:v>
                </c:pt>
                <c:pt idx="453">
                  <c:v>41776</c:v>
                </c:pt>
                <c:pt idx="454">
                  <c:v>41779</c:v>
                </c:pt>
                <c:pt idx="455">
                  <c:v>41782</c:v>
                </c:pt>
                <c:pt idx="456">
                  <c:v>41785</c:v>
                </c:pt>
                <c:pt idx="457">
                  <c:v>41788</c:v>
                </c:pt>
                <c:pt idx="458">
                  <c:v>41791</c:v>
                </c:pt>
                <c:pt idx="459">
                  <c:v>41794</c:v>
                </c:pt>
                <c:pt idx="460">
                  <c:v>41797</c:v>
                </c:pt>
                <c:pt idx="461">
                  <c:v>41800</c:v>
                </c:pt>
                <c:pt idx="462">
                  <c:v>41803</c:v>
                </c:pt>
                <c:pt idx="463">
                  <c:v>41806</c:v>
                </c:pt>
                <c:pt idx="464">
                  <c:v>41809</c:v>
                </c:pt>
                <c:pt idx="465">
                  <c:v>41812</c:v>
                </c:pt>
                <c:pt idx="466">
                  <c:v>41815</c:v>
                </c:pt>
                <c:pt idx="467">
                  <c:v>41818</c:v>
                </c:pt>
                <c:pt idx="468">
                  <c:v>41821</c:v>
                </c:pt>
                <c:pt idx="469">
                  <c:v>41824</c:v>
                </c:pt>
                <c:pt idx="470">
                  <c:v>41827</c:v>
                </c:pt>
                <c:pt idx="471">
                  <c:v>41830</c:v>
                </c:pt>
                <c:pt idx="472">
                  <c:v>41833</c:v>
                </c:pt>
                <c:pt idx="473">
                  <c:v>41836</c:v>
                </c:pt>
                <c:pt idx="474">
                  <c:v>41839</c:v>
                </c:pt>
                <c:pt idx="475">
                  <c:v>41842</c:v>
                </c:pt>
                <c:pt idx="476">
                  <c:v>41845</c:v>
                </c:pt>
                <c:pt idx="477">
                  <c:v>41848</c:v>
                </c:pt>
                <c:pt idx="478">
                  <c:v>41851</c:v>
                </c:pt>
                <c:pt idx="479">
                  <c:v>41854</c:v>
                </c:pt>
                <c:pt idx="480">
                  <c:v>41857</c:v>
                </c:pt>
                <c:pt idx="481">
                  <c:v>41860</c:v>
                </c:pt>
                <c:pt idx="482">
                  <c:v>41863</c:v>
                </c:pt>
                <c:pt idx="483">
                  <c:v>41866</c:v>
                </c:pt>
                <c:pt idx="484">
                  <c:v>41869</c:v>
                </c:pt>
                <c:pt idx="485">
                  <c:v>41872</c:v>
                </c:pt>
                <c:pt idx="486">
                  <c:v>41875</c:v>
                </c:pt>
                <c:pt idx="487">
                  <c:v>41878</c:v>
                </c:pt>
                <c:pt idx="488">
                  <c:v>41881</c:v>
                </c:pt>
                <c:pt idx="489">
                  <c:v>41884</c:v>
                </c:pt>
                <c:pt idx="490">
                  <c:v>41887</c:v>
                </c:pt>
                <c:pt idx="491">
                  <c:v>41890</c:v>
                </c:pt>
                <c:pt idx="492">
                  <c:v>41893</c:v>
                </c:pt>
                <c:pt idx="493">
                  <c:v>41896</c:v>
                </c:pt>
                <c:pt idx="494">
                  <c:v>41899</c:v>
                </c:pt>
                <c:pt idx="495">
                  <c:v>41902</c:v>
                </c:pt>
                <c:pt idx="496">
                  <c:v>41905</c:v>
                </c:pt>
                <c:pt idx="497">
                  <c:v>41908</c:v>
                </c:pt>
                <c:pt idx="498">
                  <c:v>41911</c:v>
                </c:pt>
                <c:pt idx="499">
                  <c:v>41914</c:v>
                </c:pt>
                <c:pt idx="500">
                  <c:v>41917</c:v>
                </c:pt>
                <c:pt idx="501">
                  <c:v>41920</c:v>
                </c:pt>
                <c:pt idx="502">
                  <c:v>41923</c:v>
                </c:pt>
                <c:pt idx="503">
                  <c:v>41926</c:v>
                </c:pt>
                <c:pt idx="504">
                  <c:v>41929</c:v>
                </c:pt>
                <c:pt idx="505">
                  <c:v>41932</c:v>
                </c:pt>
                <c:pt idx="506">
                  <c:v>41935</c:v>
                </c:pt>
                <c:pt idx="507">
                  <c:v>41938</c:v>
                </c:pt>
                <c:pt idx="508">
                  <c:v>41941</c:v>
                </c:pt>
                <c:pt idx="509">
                  <c:v>41944</c:v>
                </c:pt>
                <c:pt idx="510">
                  <c:v>41947</c:v>
                </c:pt>
                <c:pt idx="511">
                  <c:v>41950</c:v>
                </c:pt>
                <c:pt idx="512">
                  <c:v>41953</c:v>
                </c:pt>
                <c:pt idx="513">
                  <c:v>41956</c:v>
                </c:pt>
                <c:pt idx="514">
                  <c:v>41959</c:v>
                </c:pt>
                <c:pt idx="515">
                  <c:v>41962</c:v>
                </c:pt>
                <c:pt idx="516">
                  <c:v>41965</c:v>
                </c:pt>
                <c:pt idx="517">
                  <c:v>41968</c:v>
                </c:pt>
                <c:pt idx="518">
                  <c:v>41971</c:v>
                </c:pt>
                <c:pt idx="519">
                  <c:v>41974</c:v>
                </c:pt>
                <c:pt idx="520">
                  <c:v>41977</c:v>
                </c:pt>
                <c:pt idx="521">
                  <c:v>41980</c:v>
                </c:pt>
                <c:pt idx="522">
                  <c:v>41983</c:v>
                </c:pt>
                <c:pt idx="523">
                  <c:v>41986</c:v>
                </c:pt>
                <c:pt idx="524">
                  <c:v>41989</c:v>
                </c:pt>
                <c:pt idx="525">
                  <c:v>41992</c:v>
                </c:pt>
                <c:pt idx="526">
                  <c:v>41995</c:v>
                </c:pt>
                <c:pt idx="527">
                  <c:v>41998</c:v>
                </c:pt>
                <c:pt idx="528">
                  <c:v>42001</c:v>
                </c:pt>
                <c:pt idx="529">
                  <c:v>42004</c:v>
                </c:pt>
                <c:pt idx="530">
                  <c:v>42007</c:v>
                </c:pt>
                <c:pt idx="531">
                  <c:v>42010</c:v>
                </c:pt>
                <c:pt idx="532">
                  <c:v>42013</c:v>
                </c:pt>
                <c:pt idx="533">
                  <c:v>42016</c:v>
                </c:pt>
                <c:pt idx="534">
                  <c:v>42019</c:v>
                </c:pt>
                <c:pt idx="535">
                  <c:v>42022</c:v>
                </c:pt>
                <c:pt idx="536">
                  <c:v>42025</c:v>
                </c:pt>
                <c:pt idx="537">
                  <c:v>42028</c:v>
                </c:pt>
                <c:pt idx="538">
                  <c:v>42031</c:v>
                </c:pt>
                <c:pt idx="539">
                  <c:v>42034</c:v>
                </c:pt>
                <c:pt idx="540">
                  <c:v>42037</c:v>
                </c:pt>
                <c:pt idx="541">
                  <c:v>42040</c:v>
                </c:pt>
                <c:pt idx="542">
                  <c:v>42043</c:v>
                </c:pt>
                <c:pt idx="543">
                  <c:v>42046</c:v>
                </c:pt>
                <c:pt idx="544">
                  <c:v>42049</c:v>
                </c:pt>
                <c:pt idx="545">
                  <c:v>42052</c:v>
                </c:pt>
                <c:pt idx="546">
                  <c:v>42055</c:v>
                </c:pt>
                <c:pt idx="547">
                  <c:v>42058</c:v>
                </c:pt>
                <c:pt idx="548">
                  <c:v>42061</c:v>
                </c:pt>
                <c:pt idx="549">
                  <c:v>42064</c:v>
                </c:pt>
                <c:pt idx="550">
                  <c:v>42067</c:v>
                </c:pt>
                <c:pt idx="551">
                  <c:v>42070</c:v>
                </c:pt>
                <c:pt idx="552">
                  <c:v>42073</c:v>
                </c:pt>
                <c:pt idx="553">
                  <c:v>42076</c:v>
                </c:pt>
                <c:pt idx="554">
                  <c:v>42079</c:v>
                </c:pt>
                <c:pt idx="555">
                  <c:v>42082</c:v>
                </c:pt>
                <c:pt idx="556">
                  <c:v>42085</c:v>
                </c:pt>
                <c:pt idx="557">
                  <c:v>42088</c:v>
                </c:pt>
                <c:pt idx="558">
                  <c:v>42091</c:v>
                </c:pt>
                <c:pt idx="559">
                  <c:v>42094</c:v>
                </c:pt>
                <c:pt idx="560">
                  <c:v>42097</c:v>
                </c:pt>
                <c:pt idx="561">
                  <c:v>42100</c:v>
                </c:pt>
                <c:pt idx="562">
                  <c:v>42103</c:v>
                </c:pt>
                <c:pt idx="563">
                  <c:v>42106</c:v>
                </c:pt>
                <c:pt idx="564">
                  <c:v>42109</c:v>
                </c:pt>
                <c:pt idx="565">
                  <c:v>42112</c:v>
                </c:pt>
                <c:pt idx="566">
                  <c:v>42115</c:v>
                </c:pt>
                <c:pt idx="567">
                  <c:v>42118</c:v>
                </c:pt>
                <c:pt idx="568">
                  <c:v>42121</c:v>
                </c:pt>
                <c:pt idx="569">
                  <c:v>42124</c:v>
                </c:pt>
                <c:pt idx="570">
                  <c:v>42127</c:v>
                </c:pt>
                <c:pt idx="571">
                  <c:v>42130</c:v>
                </c:pt>
                <c:pt idx="572">
                  <c:v>42133</c:v>
                </c:pt>
                <c:pt idx="573">
                  <c:v>42136</c:v>
                </c:pt>
                <c:pt idx="574">
                  <c:v>42139</c:v>
                </c:pt>
                <c:pt idx="575">
                  <c:v>42142</c:v>
                </c:pt>
                <c:pt idx="576">
                  <c:v>42145</c:v>
                </c:pt>
                <c:pt idx="577">
                  <c:v>42148</c:v>
                </c:pt>
                <c:pt idx="578">
                  <c:v>42151</c:v>
                </c:pt>
                <c:pt idx="579">
                  <c:v>42154</c:v>
                </c:pt>
                <c:pt idx="580">
                  <c:v>42157</c:v>
                </c:pt>
                <c:pt idx="581">
                  <c:v>42160</c:v>
                </c:pt>
                <c:pt idx="582">
                  <c:v>42163</c:v>
                </c:pt>
                <c:pt idx="583">
                  <c:v>42166</c:v>
                </c:pt>
                <c:pt idx="584">
                  <c:v>42169</c:v>
                </c:pt>
                <c:pt idx="585">
                  <c:v>42172</c:v>
                </c:pt>
                <c:pt idx="586">
                  <c:v>42175</c:v>
                </c:pt>
                <c:pt idx="587">
                  <c:v>42178</c:v>
                </c:pt>
                <c:pt idx="588">
                  <c:v>42181</c:v>
                </c:pt>
                <c:pt idx="589">
                  <c:v>42184</c:v>
                </c:pt>
                <c:pt idx="590">
                  <c:v>42187</c:v>
                </c:pt>
                <c:pt idx="591">
                  <c:v>42190</c:v>
                </c:pt>
                <c:pt idx="592">
                  <c:v>42193</c:v>
                </c:pt>
                <c:pt idx="593">
                  <c:v>42196</c:v>
                </c:pt>
                <c:pt idx="594">
                  <c:v>42199</c:v>
                </c:pt>
                <c:pt idx="595">
                  <c:v>42202</c:v>
                </c:pt>
                <c:pt idx="596">
                  <c:v>42205</c:v>
                </c:pt>
                <c:pt idx="597">
                  <c:v>42208</c:v>
                </c:pt>
                <c:pt idx="598">
                  <c:v>42211</c:v>
                </c:pt>
                <c:pt idx="599">
                  <c:v>42214</c:v>
                </c:pt>
                <c:pt idx="600">
                  <c:v>42217</c:v>
                </c:pt>
                <c:pt idx="601">
                  <c:v>42220</c:v>
                </c:pt>
                <c:pt idx="602">
                  <c:v>42223</c:v>
                </c:pt>
                <c:pt idx="603">
                  <c:v>42226</c:v>
                </c:pt>
                <c:pt idx="604">
                  <c:v>42229</c:v>
                </c:pt>
                <c:pt idx="605">
                  <c:v>42232</c:v>
                </c:pt>
                <c:pt idx="606">
                  <c:v>42235</c:v>
                </c:pt>
                <c:pt idx="607">
                  <c:v>42238</c:v>
                </c:pt>
                <c:pt idx="608">
                  <c:v>42241</c:v>
                </c:pt>
                <c:pt idx="609">
                  <c:v>42244</c:v>
                </c:pt>
                <c:pt idx="610">
                  <c:v>42247</c:v>
                </c:pt>
                <c:pt idx="611">
                  <c:v>42250</c:v>
                </c:pt>
                <c:pt idx="612">
                  <c:v>42253</c:v>
                </c:pt>
                <c:pt idx="613">
                  <c:v>42256</c:v>
                </c:pt>
                <c:pt idx="614">
                  <c:v>42259</c:v>
                </c:pt>
                <c:pt idx="615">
                  <c:v>42262</c:v>
                </c:pt>
                <c:pt idx="616">
                  <c:v>42265</c:v>
                </c:pt>
                <c:pt idx="617">
                  <c:v>42268</c:v>
                </c:pt>
                <c:pt idx="618">
                  <c:v>42271</c:v>
                </c:pt>
                <c:pt idx="619">
                  <c:v>42274</c:v>
                </c:pt>
                <c:pt idx="620">
                  <c:v>42277</c:v>
                </c:pt>
                <c:pt idx="621">
                  <c:v>42280</c:v>
                </c:pt>
                <c:pt idx="622">
                  <c:v>42283</c:v>
                </c:pt>
                <c:pt idx="623">
                  <c:v>42286</c:v>
                </c:pt>
                <c:pt idx="624">
                  <c:v>42289</c:v>
                </c:pt>
                <c:pt idx="625">
                  <c:v>42292</c:v>
                </c:pt>
                <c:pt idx="626">
                  <c:v>42295</c:v>
                </c:pt>
                <c:pt idx="627">
                  <c:v>42298</c:v>
                </c:pt>
                <c:pt idx="628">
                  <c:v>42301</c:v>
                </c:pt>
                <c:pt idx="629">
                  <c:v>42304</c:v>
                </c:pt>
                <c:pt idx="630">
                  <c:v>42307</c:v>
                </c:pt>
                <c:pt idx="631">
                  <c:v>42310</c:v>
                </c:pt>
                <c:pt idx="632">
                  <c:v>42313</c:v>
                </c:pt>
                <c:pt idx="633">
                  <c:v>42316</c:v>
                </c:pt>
                <c:pt idx="634">
                  <c:v>42319</c:v>
                </c:pt>
                <c:pt idx="635">
                  <c:v>42322</c:v>
                </c:pt>
                <c:pt idx="636">
                  <c:v>42325</c:v>
                </c:pt>
                <c:pt idx="637">
                  <c:v>42328</c:v>
                </c:pt>
                <c:pt idx="638">
                  <c:v>42331</c:v>
                </c:pt>
                <c:pt idx="639">
                  <c:v>42334</c:v>
                </c:pt>
                <c:pt idx="640">
                  <c:v>42337</c:v>
                </c:pt>
                <c:pt idx="641">
                  <c:v>42340</c:v>
                </c:pt>
                <c:pt idx="642">
                  <c:v>42343</c:v>
                </c:pt>
                <c:pt idx="643">
                  <c:v>42346</c:v>
                </c:pt>
                <c:pt idx="644">
                  <c:v>42349</c:v>
                </c:pt>
                <c:pt idx="645">
                  <c:v>42352</c:v>
                </c:pt>
                <c:pt idx="646">
                  <c:v>42355</c:v>
                </c:pt>
                <c:pt idx="647">
                  <c:v>42358</c:v>
                </c:pt>
                <c:pt idx="648">
                  <c:v>42361</c:v>
                </c:pt>
                <c:pt idx="649">
                  <c:v>42364</c:v>
                </c:pt>
                <c:pt idx="650">
                  <c:v>42367</c:v>
                </c:pt>
                <c:pt idx="651">
                  <c:v>42370</c:v>
                </c:pt>
                <c:pt idx="652">
                  <c:v>42373</c:v>
                </c:pt>
                <c:pt idx="653">
                  <c:v>42376</c:v>
                </c:pt>
                <c:pt idx="654">
                  <c:v>42379</c:v>
                </c:pt>
                <c:pt idx="655">
                  <c:v>42382</c:v>
                </c:pt>
                <c:pt idx="656">
                  <c:v>42385</c:v>
                </c:pt>
                <c:pt idx="657">
                  <c:v>42388</c:v>
                </c:pt>
                <c:pt idx="658">
                  <c:v>42391</c:v>
                </c:pt>
                <c:pt idx="659">
                  <c:v>42394</c:v>
                </c:pt>
                <c:pt idx="660">
                  <c:v>42397</c:v>
                </c:pt>
                <c:pt idx="661">
                  <c:v>42400</c:v>
                </c:pt>
                <c:pt idx="662">
                  <c:v>42403</c:v>
                </c:pt>
                <c:pt idx="663">
                  <c:v>42406</c:v>
                </c:pt>
                <c:pt idx="664">
                  <c:v>42409</c:v>
                </c:pt>
                <c:pt idx="665">
                  <c:v>42412</c:v>
                </c:pt>
                <c:pt idx="666">
                  <c:v>42415</c:v>
                </c:pt>
                <c:pt idx="667">
                  <c:v>42418</c:v>
                </c:pt>
                <c:pt idx="668">
                  <c:v>42421</c:v>
                </c:pt>
                <c:pt idx="669">
                  <c:v>42424</c:v>
                </c:pt>
                <c:pt idx="670">
                  <c:v>42427</c:v>
                </c:pt>
                <c:pt idx="671">
                  <c:v>42430</c:v>
                </c:pt>
                <c:pt idx="672">
                  <c:v>42433</c:v>
                </c:pt>
                <c:pt idx="673">
                  <c:v>42436</c:v>
                </c:pt>
                <c:pt idx="674">
                  <c:v>42439</c:v>
                </c:pt>
                <c:pt idx="675">
                  <c:v>42442</c:v>
                </c:pt>
                <c:pt idx="676">
                  <c:v>42445</c:v>
                </c:pt>
                <c:pt idx="677">
                  <c:v>42448</c:v>
                </c:pt>
                <c:pt idx="678">
                  <c:v>42451</c:v>
                </c:pt>
                <c:pt idx="679">
                  <c:v>42454</c:v>
                </c:pt>
                <c:pt idx="680">
                  <c:v>42457</c:v>
                </c:pt>
                <c:pt idx="681">
                  <c:v>42460</c:v>
                </c:pt>
                <c:pt idx="682">
                  <c:v>42463</c:v>
                </c:pt>
                <c:pt idx="683">
                  <c:v>42466</c:v>
                </c:pt>
                <c:pt idx="684">
                  <c:v>42469</c:v>
                </c:pt>
                <c:pt idx="685">
                  <c:v>42472</c:v>
                </c:pt>
                <c:pt idx="686">
                  <c:v>42475</c:v>
                </c:pt>
                <c:pt idx="687">
                  <c:v>42478</c:v>
                </c:pt>
                <c:pt idx="688">
                  <c:v>42481</c:v>
                </c:pt>
                <c:pt idx="689">
                  <c:v>42484</c:v>
                </c:pt>
                <c:pt idx="690">
                  <c:v>42487</c:v>
                </c:pt>
                <c:pt idx="691">
                  <c:v>42490</c:v>
                </c:pt>
                <c:pt idx="692">
                  <c:v>42493</c:v>
                </c:pt>
                <c:pt idx="693">
                  <c:v>42496</c:v>
                </c:pt>
                <c:pt idx="694">
                  <c:v>42499</c:v>
                </c:pt>
                <c:pt idx="695">
                  <c:v>42502</c:v>
                </c:pt>
                <c:pt idx="696">
                  <c:v>42505</c:v>
                </c:pt>
                <c:pt idx="697">
                  <c:v>42508</c:v>
                </c:pt>
                <c:pt idx="698">
                  <c:v>42511</c:v>
                </c:pt>
                <c:pt idx="699">
                  <c:v>42514</c:v>
                </c:pt>
                <c:pt idx="700">
                  <c:v>42517</c:v>
                </c:pt>
                <c:pt idx="701">
                  <c:v>42520</c:v>
                </c:pt>
                <c:pt idx="702">
                  <c:v>42523</c:v>
                </c:pt>
                <c:pt idx="703">
                  <c:v>42526</c:v>
                </c:pt>
                <c:pt idx="704">
                  <c:v>42529</c:v>
                </c:pt>
                <c:pt idx="705">
                  <c:v>42532</c:v>
                </c:pt>
                <c:pt idx="706">
                  <c:v>42535</c:v>
                </c:pt>
                <c:pt idx="707">
                  <c:v>42538</c:v>
                </c:pt>
                <c:pt idx="708">
                  <c:v>42541</c:v>
                </c:pt>
                <c:pt idx="709">
                  <c:v>42544</c:v>
                </c:pt>
                <c:pt idx="710">
                  <c:v>42547</c:v>
                </c:pt>
                <c:pt idx="711">
                  <c:v>42550</c:v>
                </c:pt>
                <c:pt idx="712">
                  <c:v>42553</c:v>
                </c:pt>
                <c:pt idx="713">
                  <c:v>42556</c:v>
                </c:pt>
                <c:pt idx="714">
                  <c:v>42559</c:v>
                </c:pt>
                <c:pt idx="715">
                  <c:v>42562</c:v>
                </c:pt>
                <c:pt idx="716">
                  <c:v>42565</c:v>
                </c:pt>
                <c:pt idx="717">
                  <c:v>42568</c:v>
                </c:pt>
                <c:pt idx="718">
                  <c:v>42571</c:v>
                </c:pt>
                <c:pt idx="719">
                  <c:v>42574</c:v>
                </c:pt>
                <c:pt idx="720">
                  <c:v>42577</c:v>
                </c:pt>
                <c:pt idx="721">
                  <c:v>42580</c:v>
                </c:pt>
                <c:pt idx="722">
                  <c:v>42583</c:v>
                </c:pt>
                <c:pt idx="723">
                  <c:v>42586</c:v>
                </c:pt>
                <c:pt idx="724">
                  <c:v>42589</c:v>
                </c:pt>
                <c:pt idx="725">
                  <c:v>42592</c:v>
                </c:pt>
                <c:pt idx="726">
                  <c:v>42595</c:v>
                </c:pt>
                <c:pt idx="727">
                  <c:v>42598</c:v>
                </c:pt>
                <c:pt idx="728">
                  <c:v>42601</c:v>
                </c:pt>
                <c:pt idx="729">
                  <c:v>42604</c:v>
                </c:pt>
                <c:pt idx="730">
                  <c:v>42607</c:v>
                </c:pt>
                <c:pt idx="731">
                  <c:v>42610</c:v>
                </c:pt>
                <c:pt idx="732">
                  <c:v>42613</c:v>
                </c:pt>
                <c:pt idx="733">
                  <c:v>42616</c:v>
                </c:pt>
                <c:pt idx="734">
                  <c:v>42619</c:v>
                </c:pt>
                <c:pt idx="735">
                  <c:v>42622</c:v>
                </c:pt>
                <c:pt idx="736">
                  <c:v>42625</c:v>
                </c:pt>
                <c:pt idx="737">
                  <c:v>42628</c:v>
                </c:pt>
                <c:pt idx="738">
                  <c:v>42631</c:v>
                </c:pt>
                <c:pt idx="739">
                  <c:v>42634</c:v>
                </c:pt>
                <c:pt idx="740">
                  <c:v>42637</c:v>
                </c:pt>
                <c:pt idx="741">
                  <c:v>42640</c:v>
                </c:pt>
                <c:pt idx="742">
                  <c:v>42643</c:v>
                </c:pt>
                <c:pt idx="743">
                  <c:v>42646</c:v>
                </c:pt>
                <c:pt idx="744">
                  <c:v>42649</c:v>
                </c:pt>
                <c:pt idx="745">
                  <c:v>42652</c:v>
                </c:pt>
                <c:pt idx="746">
                  <c:v>42655</c:v>
                </c:pt>
                <c:pt idx="747">
                  <c:v>42658</c:v>
                </c:pt>
                <c:pt idx="748">
                  <c:v>42661</c:v>
                </c:pt>
                <c:pt idx="749">
                  <c:v>42664</c:v>
                </c:pt>
                <c:pt idx="750">
                  <c:v>42667</c:v>
                </c:pt>
                <c:pt idx="751">
                  <c:v>42670</c:v>
                </c:pt>
                <c:pt idx="752">
                  <c:v>42673</c:v>
                </c:pt>
                <c:pt idx="753">
                  <c:v>42676</c:v>
                </c:pt>
                <c:pt idx="754">
                  <c:v>42679</c:v>
                </c:pt>
                <c:pt idx="755">
                  <c:v>42682</c:v>
                </c:pt>
                <c:pt idx="756">
                  <c:v>42685</c:v>
                </c:pt>
                <c:pt idx="757">
                  <c:v>42688</c:v>
                </c:pt>
                <c:pt idx="758">
                  <c:v>42691</c:v>
                </c:pt>
                <c:pt idx="759">
                  <c:v>42694</c:v>
                </c:pt>
                <c:pt idx="760">
                  <c:v>42697</c:v>
                </c:pt>
                <c:pt idx="761">
                  <c:v>42700</c:v>
                </c:pt>
                <c:pt idx="762">
                  <c:v>42703</c:v>
                </c:pt>
                <c:pt idx="763">
                  <c:v>42706</c:v>
                </c:pt>
                <c:pt idx="764">
                  <c:v>42709</c:v>
                </c:pt>
                <c:pt idx="765">
                  <c:v>42712</c:v>
                </c:pt>
                <c:pt idx="766">
                  <c:v>42715</c:v>
                </c:pt>
                <c:pt idx="767">
                  <c:v>42718</c:v>
                </c:pt>
                <c:pt idx="768">
                  <c:v>42721</c:v>
                </c:pt>
                <c:pt idx="769">
                  <c:v>42724</c:v>
                </c:pt>
                <c:pt idx="770">
                  <c:v>42727</c:v>
                </c:pt>
                <c:pt idx="771">
                  <c:v>42730</c:v>
                </c:pt>
                <c:pt idx="772">
                  <c:v>42733</c:v>
                </c:pt>
                <c:pt idx="773">
                  <c:v>42736</c:v>
                </c:pt>
                <c:pt idx="774">
                  <c:v>42739</c:v>
                </c:pt>
                <c:pt idx="775">
                  <c:v>42742</c:v>
                </c:pt>
                <c:pt idx="776">
                  <c:v>42745</c:v>
                </c:pt>
                <c:pt idx="777">
                  <c:v>42748</c:v>
                </c:pt>
                <c:pt idx="778">
                  <c:v>42751</c:v>
                </c:pt>
                <c:pt idx="779">
                  <c:v>42754</c:v>
                </c:pt>
                <c:pt idx="780">
                  <c:v>42757</c:v>
                </c:pt>
                <c:pt idx="781">
                  <c:v>42760</c:v>
                </c:pt>
                <c:pt idx="782">
                  <c:v>42763</c:v>
                </c:pt>
                <c:pt idx="783">
                  <c:v>42766</c:v>
                </c:pt>
                <c:pt idx="784">
                  <c:v>42769</c:v>
                </c:pt>
                <c:pt idx="785">
                  <c:v>42772</c:v>
                </c:pt>
                <c:pt idx="786">
                  <c:v>42775</c:v>
                </c:pt>
                <c:pt idx="787">
                  <c:v>42778</c:v>
                </c:pt>
                <c:pt idx="788">
                  <c:v>42781</c:v>
                </c:pt>
                <c:pt idx="789">
                  <c:v>42784</c:v>
                </c:pt>
                <c:pt idx="790">
                  <c:v>42787</c:v>
                </c:pt>
                <c:pt idx="791">
                  <c:v>42790</c:v>
                </c:pt>
                <c:pt idx="792">
                  <c:v>42793</c:v>
                </c:pt>
                <c:pt idx="793">
                  <c:v>42796</c:v>
                </c:pt>
                <c:pt idx="794">
                  <c:v>42799</c:v>
                </c:pt>
                <c:pt idx="795">
                  <c:v>42802</c:v>
                </c:pt>
                <c:pt idx="796">
                  <c:v>42805</c:v>
                </c:pt>
                <c:pt idx="797">
                  <c:v>42808</c:v>
                </c:pt>
                <c:pt idx="798">
                  <c:v>42811</c:v>
                </c:pt>
                <c:pt idx="799">
                  <c:v>42814</c:v>
                </c:pt>
                <c:pt idx="800">
                  <c:v>42817</c:v>
                </c:pt>
                <c:pt idx="801">
                  <c:v>42820</c:v>
                </c:pt>
                <c:pt idx="802">
                  <c:v>42823</c:v>
                </c:pt>
                <c:pt idx="803">
                  <c:v>42826</c:v>
                </c:pt>
                <c:pt idx="804">
                  <c:v>42829</c:v>
                </c:pt>
                <c:pt idx="805">
                  <c:v>42832</c:v>
                </c:pt>
                <c:pt idx="806">
                  <c:v>42835</c:v>
                </c:pt>
                <c:pt idx="807">
                  <c:v>42838</c:v>
                </c:pt>
                <c:pt idx="808">
                  <c:v>42841</c:v>
                </c:pt>
                <c:pt idx="809">
                  <c:v>42844</c:v>
                </c:pt>
                <c:pt idx="810">
                  <c:v>42847</c:v>
                </c:pt>
                <c:pt idx="811">
                  <c:v>42850</c:v>
                </c:pt>
                <c:pt idx="812">
                  <c:v>42853</c:v>
                </c:pt>
                <c:pt idx="813">
                  <c:v>42856</c:v>
                </c:pt>
                <c:pt idx="814">
                  <c:v>42859</c:v>
                </c:pt>
                <c:pt idx="815">
                  <c:v>42862</c:v>
                </c:pt>
                <c:pt idx="816">
                  <c:v>42865</c:v>
                </c:pt>
                <c:pt idx="817">
                  <c:v>42868</c:v>
                </c:pt>
                <c:pt idx="818">
                  <c:v>42871</c:v>
                </c:pt>
                <c:pt idx="819">
                  <c:v>42874</c:v>
                </c:pt>
                <c:pt idx="820">
                  <c:v>42877</c:v>
                </c:pt>
                <c:pt idx="821">
                  <c:v>42880</c:v>
                </c:pt>
                <c:pt idx="822">
                  <c:v>42883</c:v>
                </c:pt>
                <c:pt idx="823">
                  <c:v>42886</c:v>
                </c:pt>
                <c:pt idx="824">
                  <c:v>42889</c:v>
                </c:pt>
                <c:pt idx="825">
                  <c:v>42892</c:v>
                </c:pt>
                <c:pt idx="826">
                  <c:v>42895</c:v>
                </c:pt>
                <c:pt idx="827">
                  <c:v>42898</c:v>
                </c:pt>
                <c:pt idx="828">
                  <c:v>42901</c:v>
                </c:pt>
                <c:pt idx="829">
                  <c:v>42904</c:v>
                </c:pt>
                <c:pt idx="830">
                  <c:v>42907</c:v>
                </c:pt>
                <c:pt idx="831">
                  <c:v>42910</c:v>
                </c:pt>
                <c:pt idx="832">
                  <c:v>42913</c:v>
                </c:pt>
                <c:pt idx="833">
                  <c:v>42916</c:v>
                </c:pt>
                <c:pt idx="834">
                  <c:v>42919</c:v>
                </c:pt>
                <c:pt idx="835">
                  <c:v>42922</c:v>
                </c:pt>
                <c:pt idx="836">
                  <c:v>42925</c:v>
                </c:pt>
                <c:pt idx="837">
                  <c:v>42928</c:v>
                </c:pt>
                <c:pt idx="838">
                  <c:v>42931</c:v>
                </c:pt>
                <c:pt idx="839">
                  <c:v>42934</c:v>
                </c:pt>
                <c:pt idx="840">
                  <c:v>42937</c:v>
                </c:pt>
                <c:pt idx="841">
                  <c:v>42940</c:v>
                </c:pt>
                <c:pt idx="842">
                  <c:v>42943</c:v>
                </c:pt>
                <c:pt idx="843">
                  <c:v>42946</c:v>
                </c:pt>
                <c:pt idx="844">
                  <c:v>42949</c:v>
                </c:pt>
                <c:pt idx="845">
                  <c:v>42952</c:v>
                </c:pt>
                <c:pt idx="846">
                  <c:v>42955</c:v>
                </c:pt>
                <c:pt idx="847">
                  <c:v>42958</c:v>
                </c:pt>
                <c:pt idx="848">
                  <c:v>42961</c:v>
                </c:pt>
                <c:pt idx="849">
                  <c:v>42964</c:v>
                </c:pt>
                <c:pt idx="850">
                  <c:v>42967</c:v>
                </c:pt>
                <c:pt idx="851">
                  <c:v>42970</c:v>
                </c:pt>
                <c:pt idx="852">
                  <c:v>42973</c:v>
                </c:pt>
                <c:pt idx="853">
                  <c:v>42976</c:v>
                </c:pt>
                <c:pt idx="854">
                  <c:v>42979</c:v>
                </c:pt>
                <c:pt idx="855">
                  <c:v>42982</c:v>
                </c:pt>
                <c:pt idx="856">
                  <c:v>42985</c:v>
                </c:pt>
                <c:pt idx="857">
                  <c:v>42988</c:v>
                </c:pt>
                <c:pt idx="858">
                  <c:v>42991</c:v>
                </c:pt>
                <c:pt idx="859">
                  <c:v>42994</c:v>
                </c:pt>
                <c:pt idx="860">
                  <c:v>42997</c:v>
                </c:pt>
                <c:pt idx="861">
                  <c:v>43000</c:v>
                </c:pt>
                <c:pt idx="862">
                  <c:v>43003</c:v>
                </c:pt>
                <c:pt idx="863">
                  <c:v>43006</c:v>
                </c:pt>
                <c:pt idx="864">
                  <c:v>43009</c:v>
                </c:pt>
                <c:pt idx="865">
                  <c:v>43012</c:v>
                </c:pt>
                <c:pt idx="866">
                  <c:v>43015</c:v>
                </c:pt>
                <c:pt idx="867">
                  <c:v>43018</c:v>
                </c:pt>
                <c:pt idx="868">
                  <c:v>43021</c:v>
                </c:pt>
                <c:pt idx="869">
                  <c:v>43024</c:v>
                </c:pt>
                <c:pt idx="870">
                  <c:v>43027</c:v>
                </c:pt>
                <c:pt idx="871">
                  <c:v>43030</c:v>
                </c:pt>
                <c:pt idx="872">
                  <c:v>43033</c:v>
                </c:pt>
                <c:pt idx="873">
                  <c:v>43036</c:v>
                </c:pt>
                <c:pt idx="874">
                  <c:v>43039</c:v>
                </c:pt>
                <c:pt idx="875">
                  <c:v>43042</c:v>
                </c:pt>
                <c:pt idx="876">
                  <c:v>43045</c:v>
                </c:pt>
                <c:pt idx="877">
                  <c:v>43048</c:v>
                </c:pt>
                <c:pt idx="878">
                  <c:v>43051</c:v>
                </c:pt>
                <c:pt idx="879">
                  <c:v>43054</c:v>
                </c:pt>
                <c:pt idx="880">
                  <c:v>43057</c:v>
                </c:pt>
                <c:pt idx="881">
                  <c:v>43060</c:v>
                </c:pt>
                <c:pt idx="882">
                  <c:v>43063</c:v>
                </c:pt>
                <c:pt idx="883">
                  <c:v>43066</c:v>
                </c:pt>
                <c:pt idx="884">
                  <c:v>43069</c:v>
                </c:pt>
                <c:pt idx="885">
                  <c:v>43072</c:v>
                </c:pt>
                <c:pt idx="886">
                  <c:v>43075</c:v>
                </c:pt>
                <c:pt idx="887">
                  <c:v>43078</c:v>
                </c:pt>
                <c:pt idx="888">
                  <c:v>43081</c:v>
                </c:pt>
                <c:pt idx="889">
                  <c:v>43084</c:v>
                </c:pt>
                <c:pt idx="890">
                  <c:v>43087</c:v>
                </c:pt>
                <c:pt idx="891">
                  <c:v>43090</c:v>
                </c:pt>
                <c:pt idx="892">
                  <c:v>43093</c:v>
                </c:pt>
                <c:pt idx="893">
                  <c:v>43096</c:v>
                </c:pt>
                <c:pt idx="894">
                  <c:v>43099</c:v>
                </c:pt>
                <c:pt idx="895">
                  <c:v>43102</c:v>
                </c:pt>
                <c:pt idx="896">
                  <c:v>43105</c:v>
                </c:pt>
                <c:pt idx="897">
                  <c:v>43108</c:v>
                </c:pt>
                <c:pt idx="898">
                  <c:v>43111</c:v>
                </c:pt>
                <c:pt idx="899">
                  <c:v>43114</c:v>
                </c:pt>
                <c:pt idx="900">
                  <c:v>43117</c:v>
                </c:pt>
                <c:pt idx="901">
                  <c:v>43120</c:v>
                </c:pt>
                <c:pt idx="902">
                  <c:v>43123</c:v>
                </c:pt>
                <c:pt idx="903">
                  <c:v>43126</c:v>
                </c:pt>
                <c:pt idx="904">
                  <c:v>43129</c:v>
                </c:pt>
                <c:pt idx="905">
                  <c:v>43132</c:v>
                </c:pt>
                <c:pt idx="906">
                  <c:v>43135</c:v>
                </c:pt>
                <c:pt idx="907">
                  <c:v>43138</c:v>
                </c:pt>
                <c:pt idx="908">
                  <c:v>43141</c:v>
                </c:pt>
                <c:pt idx="909">
                  <c:v>43144</c:v>
                </c:pt>
                <c:pt idx="910">
                  <c:v>43147</c:v>
                </c:pt>
                <c:pt idx="911">
                  <c:v>43150</c:v>
                </c:pt>
                <c:pt idx="912">
                  <c:v>43153</c:v>
                </c:pt>
                <c:pt idx="913">
                  <c:v>43156</c:v>
                </c:pt>
                <c:pt idx="914">
                  <c:v>43159</c:v>
                </c:pt>
                <c:pt idx="915">
                  <c:v>43162</c:v>
                </c:pt>
                <c:pt idx="916">
                  <c:v>43165</c:v>
                </c:pt>
                <c:pt idx="917">
                  <c:v>43168</c:v>
                </c:pt>
                <c:pt idx="918">
                  <c:v>43171</c:v>
                </c:pt>
                <c:pt idx="919">
                  <c:v>43174</c:v>
                </c:pt>
                <c:pt idx="920">
                  <c:v>43177</c:v>
                </c:pt>
                <c:pt idx="921">
                  <c:v>43180</c:v>
                </c:pt>
                <c:pt idx="922">
                  <c:v>43183</c:v>
                </c:pt>
                <c:pt idx="923">
                  <c:v>43186</c:v>
                </c:pt>
                <c:pt idx="924">
                  <c:v>43189</c:v>
                </c:pt>
                <c:pt idx="925">
                  <c:v>43192</c:v>
                </c:pt>
                <c:pt idx="926">
                  <c:v>43195</c:v>
                </c:pt>
                <c:pt idx="927">
                  <c:v>43198</c:v>
                </c:pt>
                <c:pt idx="928">
                  <c:v>43201</c:v>
                </c:pt>
                <c:pt idx="929">
                  <c:v>43204</c:v>
                </c:pt>
                <c:pt idx="930">
                  <c:v>43207</c:v>
                </c:pt>
                <c:pt idx="931">
                  <c:v>43210</c:v>
                </c:pt>
                <c:pt idx="932">
                  <c:v>43213</c:v>
                </c:pt>
                <c:pt idx="933">
                  <c:v>43216</c:v>
                </c:pt>
                <c:pt idx="934">
                  <c:v>43219</c:v>
                </c:pt>
                <c:pt idx="935">
                  <c:v>43222</c:v>
                </c:pt>
                <c:pt idx="936">
                  <c:v>43225</c:v>
                </c:pt>
                <c:pt idx="937">
                  <c:v>43228</c:v>
                </c:pt>
                <c:pt idx="938">
                  <c:v>43231</c:v>
                </c:pt>
                <c:pt idx="939">
                  <c:v>43234</c:v>
                </c:pt>
                <c:pt idx="940">
                  <c:v>43237</c:v>
                </c:pt>
                <c:pt idx="941">
                  <c:v>43240</c:v>
                </c:pt>
                <c:pt idx="942">
                  <c:v>43243</c:v>
                </c:pt>
                <c:pt idx="943">
                  <c:v>43246</c:v>
                </c:pt>
                <c:pt idx="944">
                  <c:v>43249</c:v>
                </c:pt>
                <c:pt idx="945">
                  <c:v>43252</c:v>
                </c:pt>
                <c:pt idx="946">
                  <c:v>43255</c:v>
                </c:pt>
                <c:pt idx="947">
                  <c:v>43258</c:v>
                </c:pt>
                <c:pt idx="948">
                  <c:v>43261</c:v>
                </c:pt>
                <c:pt idx="949">
                  <c:v>43264</c:v>
                </c:pt>
                <c:pt idx="950">
                  <c:v>43267</c:v>
                </c:pt>
                <c:pt idx="951">
                  <c:v>43270</c:v>
                </c:pt>
                <c:pt idx="952">
                  <c:v>43273</c:v>
                </c:pt>
                <c:pt idx="953">
                  <c:v>43276</c:v>
                </c:pt>
                <c:pt idx="954">
                  <c:v>43279</c:v>
                </c:pt>
                <c:pt idx="955">
                  <c:v>43282</c:v>
                </c:pt>
                <c:pt idx="956">
                  <c:v>43285</c:v>
                </c:pt>
                <c:pt idx="957">
                  <c:v>43288</c:v>
                </c:pt>
                <c:pt idx="958">
                  <c:v>43291</c:v>
                </c:pt>
                <c:pt idx="959">
                  <c:v>43294</c:v>
                </c:pt>
                <c:pt idx="960">
                  <c:v>43297</c:v>
                </c:pt>
                <c:pt idx="961">
                  <c:v>43300</c:v>
                </c:pt>
                <c:pt idx="962">
                  <c:v>43303</c:v>
                </c:pt>
                <c:pt idx="963">
                  <c:v>43306</c:v>
                </c:pt>
                <c:pt idx="964">
                  <c:v>43309</c:v>
                </c:pt>
                <c:pt idx="965">
                  <c:v>43312</c:v>
                </c:pt>
                <c:pt idx="966">
                  <c:v>43315</c:v>
                </c:pt>
                <c:pt idx="967">
                  <c:v>43318</c:v>
                </c:pt>
                <c:pt idx="968">
                  <c:v>43321</c:v>
                </c:pt>
                <c:pt idx="969">
                  <c:v>43324</c:v>
                </c:pt>
                <c:pt idx="970">
                  <c:v>43327</c:v>
                </c:pt>
                <c:pt idx="971">
                  <c:v>43330</c:v>
                </c:pt>
                <c:pt idx="972">
                  <c:v>43333</c:v>
                </c:pt>
                <c:pt idx="973">
                  <c:v>43336</c:v>
                </c:pt>
                <c:pt idx="974">
                  <c:v>43339</c:v>
                </c:pt>
                <c:pt idx="975">
                  <c:v>43342</c:v>
                </c:pt>
                <c:pt idx="976">
                  <c:v>43345</c:v>
                </c:pt>
                <c:pt idx="977">
                  <c:v>43348</c:v>
                </c:pt>
                <c:pt idx="978">
                  <c:v>43351</c:v>
                </c:pt>
                <c:pt idx="979">
                  <c:v>43354</c:v>
                </c:pt>
                <c:pt idx="980">
                  <c:v>43357</c:v>
                </c:pt>
                <c:pt idx="981">
                  <c:v>43360</c:v>
                </c:pt>
                <c:pt idx="982">
                  <c:v>43363</c:v>
                </c:pt>
                <c:pt idx="983">
                  <c:v>43366</c:v>
                </c:pt>
                <c:pt idx="984">
                  <c:v>43369</c:v>
                </c:pt>
                <c:pt idx="985">
                  <c:v>43372</c:v>
                </c:pt>
                <c:pt idx="986">
                  <c:v>43375</c:v>
                </c:pt>
                <c:pt idx="987">
                  <c:v>43378</c:v>
                </c:pt>
                <c:pt idx="988">
                  <c:v>43381</c:v>
                </c:pt>
                <c:pt idx="989">
                  <c:v>43384</c:v>
                </c:pt>
                <c:pt idx="990">
                  <c:v>43387</c:v>
                </c:pt>
                <c:pt idx="991">
                  <c:v>43390</c:v>
                </c:pt>
                <c:pt idx="992">
                  <c:v>43393</c:v>
                </c:pt>
                <c:pt idx="993">
                  <c:v>43396</c:v>
                </c:pt>
                <c:pt idx="994">
                  <c:v>43399</c:v>
                </c:pt>
                <c:pt idx="995">
                  <c:v>43402</c:v>
                </c:pt>
                <c:pt idx="996">
                  <c:v>43405</c:v>
                </c:pt>
                <c:pt idx="997">
                  <c:v>43408</c:v>
                </c:pt>
                <c:pt idx="998">
                  <c:v>43411</c:v>
                </c:pt>
                <c:pt idx="999">
                  <c:v>43414</c:v>
                </c:pt>
                <c:pt idx="1000">
                  <c:v>43417</c:v>
                </c:pt>
                <c:pt idx="1001">
                  <c:v>43420</c:v>
                </c:pt>
                <c:pt idx="1002">
                  <c:v>43423</c:v>
                </c:pt>
                <c:pt idx="1003">
                  <c:v>43426</c:v>
                </c:pt>
                <c:pt idx="1004">
                  <c:v>43429</c:v>
                </c:pt>
                <c:pt idx="1005">
                  <c:v>43432</c:v>
                </c:pt>
                <c:pt idx="1006">
                  <c:v>43435</c:v>
                </c:pt>
                <c:pt idx="1007">
                  <c:v>43438</c:v>
                </c:pt>
                <c:pt idx="1008">
                  <c:v>43441</c:v>
                </c:pt>
                <c:pt idx="1009">
                  <c:v>43444</c:v>
                </c:pt>
                <c:pt idx="1010">
                  <c:v>43447</c:v>
                </c:pt>
                <c:pt idx="1011">
                  <c:v>43450</c:v>
                </c:pt>
                <c:pt idx="1012">
                  <c:v>43453</c:v>
                </c:pt>
                <c:pt idx="1013">
                  <c:v>43456</c:v>
                </c:pt>
                <c:pt idx="1014">
                  <c:v>43459</c:v>
                </c:pt>
                <c:pt idx="1015">
                  <c:v>43462</c:v>
                </c:pt>
                <c:pt idx="1016">
                  <c:v>43465</c:v>
                </c:pt>
                <c:pt idx="1017">
                  <c:v>43468</c:v>
                </c:pt>
                <c:pt idx="1018">
                  <c:v>43471</c:v>
                </c:pt>
                <c:pt idx="1019">
                  <c:v>43474</c:v>
                </c:pt>
                <c:pt idx="1020">
                  <c:v>43477</c:v>
                </c:pt>
                <c:pt idx="1021">
                  <c:v>43480</c:v>
                </c:pt>
                <c:pt idx="1022">
                  <c:v>43483</c:v>
                </c:pt>
                <c:pt idx="1023">
                  <c:v>43486</c:v>
                </c:pt>
                <c:pt idx="1024">
                  <c:v>43489</c:v>
                </c:pt>
                <c:pt idx="1025">
                  <c:v>43492</c:v>
                </c:pt>
                <c:pt idx="1026">
                  <c:v>43495</c:v>
                </c:pt>
                <c:pt idx="1027">
                  <c:v>43498</c:v>
                </c:pt>
                <c:pt idx="1028">
                  <c:v>43501</c:v>
                </c:pt>
                <c:pt idx="1029">
                  <c:v>43504</c:v>
                </c:pt>
              </c:numCache>
            </c:numRef>
          </c:cat>
          <c:val>
            <c:numRef>
              <c:f>ALL_TS!$D$3:$D$1032</c:f>
              <c:numCache>
                <c:formatCode>General</c:formatCode>
                <c:ptCount val="1030"/>
                <c:pt idx="0">
                  <c:v>-2.0400000000000031</c:v>
                </c:pt>
                <c:pt idx="1">
                  <c:v>-2.5100000000000007</c:v>
                </c:pt>
                <c:pt idx="2">
                  <c:v>-2.110000000000003</c:v>
                </c:pt>
                <c:pt idx="3">
                  <c:v>-2.25</c:v>
                </c:pt>
                <c:pt idx="4">
                  <c:v>-2.3400000000000034</c:v>
                </c:pt>
                <c:pt idx="5">
                  <c:v>-2.610000000000003</c:v>
                </c:pt>
                <c:pt idx="6">
                  <c:v>-2.3499999999999988</c:v>
                </c:pt>
                <c:pt idx="7">
                  <c:v>-2.0100000000000007</c:v>
                </c:pt>
                <c:pt idx="8">
                  <c:v>-1.5500000000000007</c:v>
                </c:pt>
                <c:pt idx="9">
                  <c:v>-1.260000000000002</c:v>
                </c:pt>
                <c:pt idx="10">
                  <c:v>-0.6800000000000046</c:v>
                </c:pt>
                <c:pt idx="11">
                  <c:v>-0.58000000000000151</c:v>
                </c:pt>
                <c:pt idx="12">
                  <c:v>-3.0000000000001192E-2</c:v>
                </c:pt>
                <c:pt idx="13">
                  <c:v>9.9999999999998521E-2</c:v>
                </c:pt>
                <c:pt idx="14">
                  <c:v>1.1099999999999928</c:v>
                </c:pt>
                <c:pt idx="15">
                  <c:v>1.0999999999999912</c:v>
                </c:pt>
                <c:pt idx="16">
                  <c:v>0.91999999999999815</c:v>
                </c:pt>
                <c:pt idx="17">
                  <c:v>1.0799999999999914</c:v>
                </c:pt>
                <c:pt idx="18">
                  <c:v>0.7400000000000011</c:v>
                </c:pt>
                <c:pt idx="19">
                  <c:v>1.379999999999993</c:v>
                </c:pt>
                <c:pt idx="20">
                  <c:v>0.56999999999999673</c:v>
                </c:pt>
                <c:pt idx="21">
                  <c:v>-0.20000000000000284</c:v>
                </c:pt>
                <c:pt idx="22">
                  <c:v>-0.19000000000000145</c:v>
                </c:pt>
                <c:pt idx="23">
                  <c:v>-0.55000000000000071</c:v>
                </c:pt>
                <c:pt idx="24">
                  <c:v>-1.1100000000000041</c:v>
                </c:pt>
                <c:pt idx="25">
                  <c:v>-0.58000000000000151</c:v>
                </c:pt>
                <c:pt idx="26">
                  <c:v>-1.3700000000000021</c:v>
                </c:pt>
                <c:pt idx="27">
                  <c:v>-0.89000000000000135</c:v>
                </c:pt>
                <c:pt idx="28">
                  <c:v>-1.6000000000000021</c:v>
                </c:pt>
                <c:pt idx="29">
                  <c:v>-1.4300000000000033</c:v>
                </c:pt>
                <c:pt idx="30">
                  <c:v>-1.6300000000000041</c:v>
                </c:pt>
                <c:pt idx="31">
                  <c:v>-2.1000000000000014</c:v>
                </c:pt>
                <c:pt idx="32">
                  <c:v>-2</c:v>
                </c:pt>
                <c:pt idx="33">
                  <c:v>-2.4300000000000033</c:v>
                </c:pt>
                <c:pt idx="34">
                  <c:v>-2.5100000000000007</c:v>
                </c:pt>
                <c:pt idx="35">
                  <c:v>-2.2000000000000042</c:v>
                </c:pt>
                <c:pt idx="36">
                  <c:v>-2.3299999999999987</c:v>
                </c:pt>
                <c:pt idx="37">
                  <c:v>-1.5700000000000003</c:v>
                </c:pt>
                <c:pt idx="38">
                  <c:v>-1.6000000000000021</c:v>
                </c:pt>
                <c:pt idx="39">
                  <c:v>-1.2800000000000011</c:v>
                </c:pt>
                <c:pt idx="40">
                  <c:v>-1.6500000000000021</c:v>
                </c:pt>
                <c:pt idx="41">
                  <c:v>-1.3400000000000041</c:v>
                </c:pt>
                <c:pt idx="42">
                  <c:v>-1.4700000000000024</c:v>
                </c:pt>
                <c:pt idx="43" formatCode="0.00">
                  <c:v>-0.16400000000000023</c:v>
                </c:pt>
                <c:pt idx="44" formatCode="0.00">
                  <c:v>-0.40500000000000008</c:v>
                </c:pt>
                <c:pt idx="45" formatCode="0.00">
                  <c:v>-0.30000000000000032</c:v>
                </c:pt>
                <c:pt idx="46" formatCode="0.00">
                  <c:v>-0.26700000000000002</c:v>
                </c:pt>
                <c:pt idx="48" formatCode="0.00">
                  <c:v>-0.9</c:v>
                </c:pt>
                <c:pt idx="49" formatCode="0.00">
                  <c:v>-0.75000000000000278</c:v>
                </c:pt>
                <c:pt idx="50" formatCode="0.00">
                  <c:v>-0.68500000000000094</c:v>
                </c:pt>
                <c:pt idx="51" formatCode="0.00">
                  <c:v>-1.0940000000000001</c:v>
                </c:pt>
                <c:pt idx="52" formatCode="0.00">
                  <c:v>-0.40100000000000002</c:v>
                </c:pt>
                <c:pt idx="56" formatCode="0.00">
                  <c:v>-3.9749984741210795</c:v>
                </c:pt>
                <c:pt idx="57" formatCode="0.00">
                  <c:v>-3.9749984741210795</c:v>
                </c:pt>
                <c:pt idx="58" formatCode="0.00">
                  <c:v>-3.6749992370605602</c:v>
                </c:pt>
                <c:pt idx="59" formatCode="0.00">
                  <c:v>-2.7749996185302699</c:v>
                </c:pt>
                <c:pt idx="60" formatCode="0.00">
                  <c:v>-2.0249996185302699</c:v>
                </c:pt>
                <c:pt idx="61" formatCode="0.00">
                  <c:v>-2.7749996185302699</c:v>
                </c:pt>
                <c:pt idx="62" formatCode="0.00">
                  <c:v>-4.5749988555908203</c:v>
                </c:pt>
                <c:pt idx="63" formatCode="0.00">
                  <c:v>-2.9249992370605602</c:v>
                </c:pt>
                <c:pt idx="64" formatCode="0.00">
                  <c:v>-3.0749988555908199</c:v>
                </c:pt>
                <c:pt idx="65" formatCode="0.00">
                  <c:v>-2.0249996185302699</c:v>
                </c:pt>
                <c:pt idx="66" formatCode="0.00">
                  <c:v>-1.875</c:v>
                </c:pt>
                <c:pt idx="67" formatCode="0.00">
                  <c:v>-2.0249996185302699</c:v>
                </c:pt>
                <c:pt idx="68" formatCode="0.00">
                  <c:v>-2.0249996185302699</c:v>
                </c:pt>
                <c:pt idx="69" formatCode="0.00">
                  <c:v>-1.875</c:v>
                </c:pt>
                <c:pt idx="70" formatCode="0.00">
                  <c:v>-1.5749988555908199</c:v>
                </c:pt>
                <c:pt idx="71" formatCode="0.00">
                  <c:v>-1.2749996185302639</c:v>
                </c:pt>
                <c:pt idx="72" formatCode="0.00">
                  <c:v>-0.22499847412109547</c:v>
                </c:pt>
                <c:pt idx="73" formatCode="0.00">
                  <c:v>-0.52499961853027832</c:v>
                </c:pt>
                <c:pt idx="74" formatCode="0.00">
                  <c:v>-1.5749988555908199</c:v>
                </c:pt>
                <c:pt idx="75" formatCode="0.00">
                  <c:v>-0.67499923706055487</c:v>
                </c:pt>
                <c:pt idx="76" formatCode="0.00">
                  <c:v>-0.52499961853027832</c:v>
                </c:pt>
                <c:pt idx="84" formatCode="0.00">
                  <c:v>-0.52499961853027832</c:v>
                </c:pt>
                <c:pt idx="85" formatCode="0.00">
                  <c:v>-0.52499961853027832</c:v>
                </c:pt>
                <c:pt idx="86" formatCode="0.00">
                  <c:v>-0.52499961853027832</c:v>
                </c:pt>
                <c:pt idx="87" formatCode="0.00">
                  <c:v>-0.97499847412109775</c:v>
                </c:pt>
                <c:pt idx="88" formatCode="0.00">
                  <c:v>-0.97499847412109775</c:v>
                </c:pt>
                <c:pt idx="89" formatCode="0.00">
                  <c:v>-0.97499847412109775</c:v>
                </c:pt>
                <c:pt idx="90" formatCode="0.00">
                  <c:v>-0.67499923706055487</c:v>
                </c:pt>
                <c:pt idx="91" formatCode="0.00">
                  <c:v>-0.22499847412109547</c:v>
                </c:pt>
                <c:pt idx="92" formatCode="0.00">
                  <c:v>-7.4998855590820313E-2</c:v>
                </c:pt>
                <c:pt idx="95" formatCode="0.00">
                  <c:v>-1.7249984741210913</c:v>
                </c:pt>
                <c:pt idx="96" formatCode="0.00">
                  <c:v>-1.5749988555908199</c:v>
                </c:pt>
                <c:pt idx="97" formatCode="0.00">
                  <c:v>-2.3249988555908199</c:v>
                </c:pt>
                <c:pt idx="99" formatCode="0.00">
                  <c:v>-1.4249992370605402</c:v>
                </c:pt>
                <c:pt idx="100" formatCode="0.00">
                  <c:v>-0.97499847412109775</c:v>
                </c:pt>
                <c:pt idx="101" formatCode="0.00">
                  <c:v>-1.125</c:v>
                </c:pt>
                <c:pt idx="102" formatCode="0.00">
                  <c:v>-1.4249992370605402</c:v>
                </c:pt>
                <c:pt idx="105" formatCode="0.00">
                  <c:v>-2.0249996185302699</c:v>
                </c:pt>
                <c:pt idx="106" formatCode="0.00">
                  <c:v>-1.7249984741210913</c:v>
                </c:pt>
                <c:pt idx="107" formatCode="0.00">
                  <c:v>-2.0249996185302699</c:v>
                </c:pt>
                <c:pt idx="109" formatCode="0.00">
                  <c:v>-2.1749992370605602</c:v>
                </c:pt>
                <c:pt idx="110" formatCode="0.00">
                  <c:v>-1.875</c:v>
                </c:pt>
                <c:pt idx="111" formatCode="0.00">
                  <c:v>-2.3249988555908199</c:v>
                </c:pt>
                <c:pt idx="116" formatCode="0.00">
                  <c:v>-2.1749992370605602</c:v>
                </c:pt>
                <c:pt idx="117" formatCode="0.00">
                  <c:v>-2.1749992370605602</c:v>
                </c:pt>
                <c:pt idx="119" formatCode="0.00">
                  <c:v>-1.6150016784668</c:v>
                </c:pt>
                <c:pt idx="120" formatCode="0.00">
                  <c:v>-1.3950004577636699</c:v>
                </c:pt>
                <c:pt idx="121" formatCode="0.00">
                  <c:v>-1.5250053405761699</c:v>
                </c:pt>
                <c:pt idx="122" formatCode="0.00">
                  <c:v>-2.0749931335449197</c:v>
                </c:pt>
                <c:pt idx="123" formatCode="0.00">
                  <c:v>-1.9050102233886701</c:v>
                </c:pt>
                <c:pt idx="124" formatCode="0.00">
                  <c:v>-1.56501388549805</c:v>
                </c:pt>
                <c:pt idx="125" formatCode="0.00">
                  <c:v>-1.8650016784668</c:v>
                </c:pt>
                <c:pt idx="126" formatCode="0.00">
                  <c:v>-1.5850028991699199</c:v>
                </c:pt>
                <c:pt idx="127" formatCode="0.00">
                  <c:v>-1.7550163269043013</c:v>
                </c:pt>
                <c:pt idx="128" formatCode="0.00">
                  <c:v>-1.5050163269043</c:v>
                </c:pt>
                <c:pt idx="129" formatCode="0.00">
                  <c:v>-1.3350028991699199</c:v>
                </c:pt>
                <c:pt idx="130" formatCode="0.00">
                  <c:v>-1.31501388549805</c:v>
                </c:pt>
                <c:pt idx="131" formatCode="0.00">
                  <c:v>-0.61500167846680176</c:v>
                </c:pt>
                <c:pt idx="132" formatCode="0.00">
                  <c:v>-0.75501632690429699</c:v>
                </c:pt>
                <c:pt idx="133" formatCode="0.00">
                  <c:v>-1.3549919128418</c:v>
                </c:pt>
                <c:pt idx="134" formatCode="0.00">
                  <c:v>-0.89500045776367365</c:v>
                </c:pt>
                <c:pt idx="135" formatCode="0.00">
                  <c:v>-0.93500900268555176</c:v>
                </c:pt>
                <c:pt idx="136" formatCode="0.00">
                  <c:v>-0.93500900268555176</c:v>
                </c:pt>
                <c:pt idx="137" formatCode="0.00">
                  <c:v>-0.55500411987304699</c:v>
                </c:pt>
                <c:pt idx="138" formatCode="0.00">
                  <c:v>-0.82499299999999998</c:v>
                </c:pt>
                <c:pt idx="139" formatCode="0.00">
                  <c:v>-0.67499900000000601</c:v>
                </c:pt>
                <c:pt idx="140" formatCode="0.00">
                  <c:v>-0.36500200000000038</c:v>
                </c:pt>
                <c:pt idx="141" formatCode="0.00">
                  <c:v>-0.42499900000000002</c:v>
                </c:pt>
                <c:pt idx="142" formatCode="0.00">
                  <c:v>-0.32499300000000031</c:v>
                </c:pt>
                <c:pt idx="143" formatCode="0.00">
                  <c:v>-0.41502000000000133</c:v>
                </c:pt>
                <c:pt idx="144" formatCode="0.00">
                  <c:v>-0.71500799999999998</c:v>
                </c:pt>
                <c:pt idx="145" formatCode="0.00">
                  <c:v>-0.75501600000000002</c:v>
                </c:pt>
                <c:pt idx="146" formatCode="0.00">
                  <c:v>-0.69501900000000094</c:v>
                </c:pt>
                <c:pt idx="147" formatCode="0.00">
                  <c:v>-0.76499600000000301</c:v>
                </c:pt>
                <c:pt idx="148" formatCode="0.00">
                  <c:v>-0.62501099999999998</c:v>
                </c:pt>
                <c:pt idx="149" formatCode="0.00">
                  <c:v>-0.72501800000000005</c:v>
                </c:pt>
                <c:pt idx="150" formatCode="0.00">
                  <c:v>-0.89500000000000079</c:v>
                </c:pt>
                <c:pt idx="151" formatCode="0.00">
                  <c:v>-1.0050199999999998</c:v>
                </c:pt>
                <c:pt idx="152" formatCode="0.00">
                  <c:v>-0.56501400000000002</c:v>
                </c:pt>
                <c:pt idx="153" formatCode="0.00">
                  <c:v>-0.59501299999999646</c:v>
                </c:pt>
                <c:pt idx="154" formatCode="0.00">
                  <c:v>-0.82499299999999998</c:v>
                </c:pt>
                <c:pt idx="155" formatCode="0.00">
                  <c:v>-0.76499600000000301</c:v>
                </c:pt>
                <c:pt idx="156" formatCode="0.00">
                  <c:v>-0.78501500000000002</c:v>
                </c:pt>
                <c:pt idx="157" formatCode="0.00">
                  <c:v>-1.1850099999999999</c:v>
                </c:pt>
                <c:pt idx="158" formatCode="0.00">
                  <c:v>-1.8249899999999999</c:v>
                </c:pt>
                <c:pt idx="159" formatCode="0.00">
                  <c:v>-1.6350199999999999</c:v>
                </c:pt>
                <c:pt idx="160" formatCode="0.00">
                  <c:v>-1.675</c:v>
                </c:pt>
                <c:pt idx="161" formatCode="0.00">
                  <c:v>-1.6250100000000001</c:v>
                </c:pt>
                <c:pt idx="162" formatCode="0.00">
                  <c:v>-2.5449899999999999</c:v>
                </c:pt>
                <c:pt idx="163" formatCode="0.00">
                  <c:v>-2.6850100000000001</c:v>
                </c:pt>
                <c:pt idx="164" formatCode="0.00">
                  <c:v>-2.3450099999999967</c:v>
                </c:pt>
                <c:pt idx="165" formatCode="0.00">
                  <c:v>-2.0249999999999999</c:v>
                </c:pt>
                <c:pt idx="166" formatCode="0.00">
                  <c:v>-1.875</c:v>
                </c:pt>
                <c:pt idx="167" formatCode="0.00">
                  <c:v>-2.3249999999999997</c:v>
                </c:pt>
                <c:pt idx="168" formatCode="0.00">
                  <c:v>-1.875</c:v>
                </c:pt>
                <c:pt idx="169" formatCode="0.00">
                  <c:v>-2.9249999999999998</c:v>
                </c:pt>
                <c:pt idx="170" formatCode="0.00">
                  <c:v>-2.625</c:v>
                </c:pt>
                <c:pt idx="171" formatCode="0.00">
                  <c:v>-2.7749999999999999</c:v>
                </c:pt>
                <c:pt idx="172" formatCode="0.00">
                  <c:v>-2.625</c:v>
                </c:pt>
                <c:pt idx="173" formatCode="0.00">
                  <c:v>-3.3749999999999987</c:v>
                </c:pt>
                <c:pt idx="177" formatCode="0.00">
                  <c:v>-2.7749999999999999</c:v>
                </c:pt>
                <c:pt idx="178" formatCode="0.00">
                  <c:v>-2.7749999999999999</c:v>
                </c:pt>
                <c:pt idx="179" formatCode="0.00">
                  <c:v>-2.4749999999999988</c:v>
                </c:pt>
                <c:pt idx="180" formatCode="0.00">
                  <c:v>-2.7749999999999999</c:v>
                </c:pt>
                <c:pt idx="181" formatCode="0.00">
                  <c:v>-2.7749999999999999</c:v>
                </c:pt>
                <c:pt idx="183" formatCode="0.00">
                  <c:v>-2.625</c:v>
                </c:pt>
                <c:pt idx="184" formatCode="0.00">
                  <c:v>-1.875</c:v>
                </c:pt>
                <c:pt idx="185" formatCode="0.00">
                  <c:v>-2.0249999999999999</c:v>
                </c:pt>
                <c:pt idx="187" formatCode="0.00">
                  <c:v>-1.575</c:v>
                </c:pt>
                <c:pt idx="188" formatCode="0.00">
                  <c:v>-1.4249999999999925</c:v>
                </c:pt>
                <c:pt idx="190" formatCode="0.00">
                  <c:v>-0.67499900000000601</c:v>
                </c:pt>
                <c:pt idx="191" formatCode="0.00">
                  <c:v>-1.125</c:v>
                </c:pt>
                <c:pt idx="192" formatCode="0.00">
                  <c:v>-0.52500000000000002</c:v>
                </c:pt>
                <c:pt idx="193" formatCode="0.00">
                  <c:v>-0.67499900000000601</c:v>
                </c:pt>
                <c:pt idx="194" formatCode="0.00">
                  <c:v>-1.125</c:v>
                </c:pt>
                <c:pt idx="195" formatCode="0.00">
                  <c:v>-0.67499900000000601</c:v>
                </c:pt>
                <c:pt idx="196" formatCode="0.00">
                  <c:v>-1.125</c:v>
                </c:pt>
                <c:pt idx="197" formatCode="0.00">
                  <c:v>-0.22499800000000089</c:v>
                </c:pt>
                <c:pt idx="198" formatCode="0.00">
                  <c:v>-7.4998900000000132E-2</c:v>
                </c:pt>
                <c:pt idx="200" formatCode="0.00">
                  <c:v>-0.37500000000000133</c:v>
                </c:pt>
                <c:pt idx="203" formatCode="0.00">
                  <c:v>-1.575</c:v>
                </c:pt>
                <c:pt idx="204" formatCode="0.00">
                  <c:v>0.22500000000000023</c:v>
                </c:pt>
                <c:pt idx="205" formatCode="0.00">
                  <c:v>-0.37500000000000133</c:v>
                </c:pt>
                <c:pt idx="206" formatCode="0.00">
                  <c:v>-0.52500000000000002</c:v>
                </c:pt>
                <c:pt idx="207" formatCode="0.00">
                  <c:v>-0.97499800000000258</c:v>
                </c:pt>
                <c:pt idx="209" formatCode="0.00">
                  <c:v>-2.9249999999999998</c:v>
                </c:pt>
                <c:pt idx="210" formatCode="0.00">
                  <c:v>-0.52500000000000002</c:v>
                </c:pt>
                <c:pt idx="211" formatCode="0.00">
                  <c:v>-0.67499900000000601</c:v>
                </c:pt>
                <c:pt idx="212" formatCode="0.00">
                  <c:v>-2.3249999999999997</c:v>
                </c:pt>
                <c:pt idx="213" formatCode="0.00">
                  <c:v>-0.97499800000000258</c:v>
                </c:pt>
                <c:pt idx="214" formatCode="0.00">
                  <c:v>-2.0249999999999999</c:v>
                </c:pt>
                <c:pt idx="215" formatCode="0.00">
                  <c:v>-1.575</c:v>
                </c:pt>
                <c:pt idx="216" formatCode="0.00">
                  <c:v>-1.2749999999999941</c:v>
                </c:pt>
                <c:pt idx="217" formatCode="0.00">
                  <c:v>-1.2749999999999941</c:v>
                </c:pt>
                <c:pt idx="218" formatCode="0.00">
                  <c:v>-2.4749999999999988</c:v>
                </c:pt>
                <c:pt idx="219" formatCode="0.00">
                  <c:v>-1.2749999999999941</c:v>
                </c:pt>
                <c:pt idx="220" formatCode="0.00">
                  <c:v>-1.575</c:v>
                </c:pt>
                <c:pt idx="221" formatCode="0.00">
                  <c:v>-3.2250000000000001</c:v>
                </c:pt>
                <c:pt idx="222" formatCode="0.00">
                  <c:v>-2.3249999999999997</c:v>
                </c:pt>
                <c:pt idx="223" formatCode="0.00">
                  <c:v>-2.3249999999999997</c:v>
                </c:pt>
                <c:pt idx="225" formatCode="0.00">
                  <c:v>-1.575</c:v>
                </c:pt>
                <c:pt idx="226" formatCode="0.00">
                  <c:v>-2.0249999999999999</c:v>
                </c:pt>
                <c:pt idx="227" formatCode="0.00">
                  <c:v>-1.875</c:v>
                </c:pt>
                <c:pt idx="228" formatCode="0.00">
                  <c:v>-1.4249999999999925</c:v>
                </c:pt>
                <c:pt idx="231" formatCode="0.00">
                  <c:v>-2.3249999999999997</c:v>
                </c:pt>
                <c:pt idx="232" formatCode="0.00">
                  <c:v>-1.575</c:v>
                </c:pt>
                <c:pt idx="233" formatCode="0.00">
                  <c:v>-1.2749999999999941</c:v>
                </c:pt>
                <c:pt idx="234" formatCode="0.00">
                  <c:v>-1.7249999999999952</c:v>
                </c:pt>
                <c:pt idx="235" formatCode="0.00">
                  <c:v>-1.7249999999999952</c:v>
                </c:pt>
                <c:pt idx="239" formatCode="0.00">
                  <c:v>-2.625</c:v>
                </c:pt>
                <c:pt idx="240" formatCode="0.00">
                  <c:v>-2.1749999999999998</c:v>
                </c:pt>
                <c:pt idx="241" formatCode="0.00">
                  <c:v>-2.4749999999999988</c:v>
                </c:pt>
                <c:pt idx="242" formatCode="0.00">
                  <c:v>-2.1749999999999998</c:v>
                </c:pt>
                <c:pt idx="245" formatCode="0.00">
                  <c:v>-1.7249999999999952</c:v>
                </c:pt>
                <c:pt idx="246" formatCode="0.00">
                  <c:v>-1.575</c:v>
                </c:pt>
                <c:pt idx="247" formatCode="0.00">
                  <c:v>-1.2749999999999941</c:v>
                </c:pt>
                <c:pt idx="248" formatCode="0.00">
                  <c:v>-2.0249999999999999</c:v>
                </c:pt>
                <c:pt idx="249" formatCode="0.00">
                  <c:v>-1.575</c:v>
                </c:pt>
                <c:pt idx="250" formatCode="0.00">
                  <c:v>-1.2749999999999941</c:v>
                </c:pt>
                <c:pt idx="251" formatCode="0.00">
                  <c:v>-4.1249999999999716</c:v>
                </c:pt>
                <c:pt idx="252" formatCode="0.00">
                  <c:v>-2.4749999999999988</c:v>
                </c:pt>
                <c:pt idx="253" formatCode="0.00">
                  <c:v>-2.7749999999999999</c:v>
                </c:pt>
                <c:pt idx="254" formatCode="0.00">
                  <c:v>-2.1749999999999998</c:v>
                </c:pt>
                <c:pt idx="255" formatCode="0.00">
                  <c:v>-1.2749999999999941</c:v>
                </c:pt>
                <c:pt idx="256" formatCode="0.00">
                  <c:v>-1.4249999999999925</c:v>
                </c:pt>
                <c:pt idx="257" formatCode="0.00">
                  <c:v>-1.4249999999999925</c:v>
                </c:pt>
                <c:pt idx="258" formatCode="0.00">
                  <c:v>-1.4249999999999925</c:v>
                </c:pt>
                <c:pt idx="259" formatCode="0.00">
                  <c:v>-1.2749999999999941</c:v>
                </c:pt>
                <c:pt idx="267" formatCode="0.00">
                  <c:v>-1.575</c:v>
                </c:pt>
                <c:pt idx="269" formatCode="0.00">
                  <c:v>-1.575</c:v>
                </c:pt>
                <c:pt idx="270" formatCode="0.00">
                  <c:v>-1.875</c:v>
                </c:pt>
                <c:pt idx="271" formatCode="0.00">
                  <c:v>-1.2749999999999941</c:v>
                </c:pt>
                <c:pt idx="272" formatCode="0.00">
                  <c:v>-1.2749999999999941</c:v>
                </c:pt>
                <c:pt idx="273" formatCode="0.00">
                  <c:v>-0.82499900000000348</c:v>
                </c:pt>
                <c:pt idx="274" formatCode="0.00">
                  <c:v>-0.52500000000000002</c:v>
                </c:pt>
                <c:pt idx="275" formatCode="0.00">
                  <c:v>-2.0249999999999999</c:v>
                </c:pt>
                <c:pt idx="276" formatCode="0.00">
                  <c:v>-1.4249999999999925</c:v>
                </c:pt>
                <c:pt idx="277" formatCode="0.00">
                  <c:v>-1.7249999999999952</c:v>
                </c:pt>
                <c:pt idx="278" formatCode="0.00">
                  <c:v>-1.4249999999999925</c:v>
                </c:pt>
                <c:pt idx="279" formatCode="0.00">
                  <c:v>-1.7249999999999952</c:v>
                </c:pt>
                <c:pt idx="280" formatCode="0.00">
                  <c:v>-1.7249999999999952</c:v>
                </c:pt>
                <c:pt idx="281" formatCode="0.00">
                  <c:v>-2.625</c:v>
                </c:pt>
                <c:pt idx="283" formatCode="0.00">
                  <c:v>-2.7749999999999999</c:v>
                </c:pt>
                <c:pt idx="284" formatCode="0.00">
                  <c:v>-2.3249999999999997</c:v>
                </c:pt>
                <c:pt idx="286" formatCode="0.00">
                  <c:v>-4.2750000000000004</c:v>
                </c:pt>
                <c:pt idx="287" formatCode="0.00">
                  <c:v>-1.7249999999999952</c:v>
                </c:pt>
                <c:pt idx="288" formatCode="0.00">
                  <c:v>-2.9249999999999998</c:v>
                </c:pt>
                <c:pt idx="289" formatCode="0.00">
                  <c:v>-18.524999999999999</c:v>
                </c:pt>
                <c:pt idx="290" formatCode="0.00">
                  <c:v>-3.6749999999999998</c:v>
                </c:pt>
                <c:pt idx="291" formatCode="0.00">
                  <c:v>-1.875</c:v>
                </c:pt>
                <c:pt idx="292" formatCode="0.00">
                  <c:v>-2.0249999999999999</c:v>
                </c:pt>
                <c:pt idx="293" formatCode="0.00">
                  <c:v>-0.82499900000000348</c:v>
                </c:pt>
                <c:pt idx="294" formatCode="0.00">
                  <c:v>-2.3249999999999997</c:v>
                </c:pt>
                <c:pt idx="295" formatCode="0.00">
                  <c:v>-1.4999994999999897</c:v>
                </c:pt>
                <c:pt idx="296" formatCode="0.00">
                  <c:v>-0.67499900000000601</c:v>
                </c:pt>
                <c:pt idx="297" formatCode="0.00">
                  <c:v>-0.37500000000000133</c:v>
                </c:pt>
                <c:pt idx="298" formatCode="0.00">
                  <c:v>-1.7249999999999952</c:v>
                </c:pt>
                <c:pt idx="299" formatCode="0.00">
                  <c:v>-2.4749999999999988</c:v>
                </c:pt>
                <c:pt idx="302" formatCode="0.00">
                  <c:v>-7.4998900000000132E-2</c:v>
                </c:pt>
                <c:pt idx="303" formatCode="0.00">
                  <c:v>0.97500000000000064</c:v>
                </c:pt>
                <c:pt idx="304" formatCode="0.00">
                  <c:v>-0.52500000000000002</c:v>
                </c:pt>
                <c:pt idx="305" formatCode="0.00">
                  <c:v>-0.82499900000000348</c:v>
                </c:pt>
                <c:pt idx="306" formatCode="0.00">
                  <c:v>0.67500100000000396</c:v>
                </c:pt>
                <c:pt idx="307" formatCode="0.00">
                  <c:v>0.37500000000000133</c:v>
                </c:pt>
                <c:pt idx="308" formatCode="0.00">
                  <c:v>-2.1749999999999998</c:v>
                </c:pt>
                <c:pt idx="309" formatCode="0.00">
                  <c:v>-2.1749999999999998</c:v>
                </c:pt>
                <c:pt idx="310" formatCode="0.00">
                  <c:v>0.97500000000000064</c:v>
                </c:pt>
                <c:pt idx="311" formatCode="0.00">
                  <c:v>0.82500099999999998</c:v>
                </c:pt>
                <c:pt idx="312" formatCode="0.00">
                  <c:v>7.5000800000000034E-2</c:v>
                </c:pt>
                <c:pt idx="313" formatCode="0.00">
                  <c:v>1.575</c:v>
                </c:pt>
                <c:pt idx="314" formatCode="0.00">
                  <c:v>0.52500199999999997</c:v>
                </c:pt>
                <c:pt idx="315" formatCode="0.00">
                  <c:v>-3.2250000000000001</c:v>
                </c:pt>
                <c:pt idx="317" formatCode="0.00">
                  <c:v>0.22500000000000023</c:v>
                </c:pt>
                <c:pt idx="318" formatCode="0.00">
                  <c:v>-1.875</c:v>
                </c:pt>
                <c:pt idx="319" formatCode="0.00">
                  <c:v>1.125</c:v>
                </c:pt>
                <c:pt idx="320" formatCode="0.00">
                  <c:v>1.2749999999999941</c:v>
                </c:pt>
                <c:pt idx="321" formatCode="0.00">
                  <c:v>3.2250000000000001</c:v>
                </c:pt>
                <c:pt idx="322" formatCode="0.00">
                  <c:v>2.3249999999999997</c:v>
                </c:pt>
                <c:pt idx="323" formatCode="0.00">
                  <c:v>2.0249999999999999</c:v>
                </c:pt>
                <c:pt idx="324" formatCode="0.00">
                  <c:v>0.52500199999999997</c:v>
                </c:pt>
                <c:pt idx="325" formatCode="0.00">
                  <c:v>-3.6749999999999998</c:v>
                </c:pt>
                <c:pt idx="326" formatCode="0.00">
                  <c:v>7.5000800000000034E-2</c:v>
                </c:pt>
                <c:pt idx="329" formatCode="0.00">
                  <c:v>0.22500000000000023</c:v>
                </c:pt>
                <c:pt idx="331" formatCode="0.00">
                  <c:v>-1.125</c:v>
                </c:pt>
                <c:pt idx="332" formatCode="0.00">
                  <c:v>1.2749999999999941</c:v>
                </c:pt>
                <c:pt idx="333" formatCode="0.00">
                  <c:v>-1.125</c:v>
                </c:pt>
                <c:pt idx="334" formatCode="0.00">
                  <c:v>0.82500099999999998</c:v>
                </c:pt>
                <c:pt idx="338" formatCode="0.00">
                  <c:v>-0.82499900000000348</c:v>
                </c:pt>
                <c:pt idx="339" formatCode="0.00">
                  <c:v>-2.4749999999999988</c:v>
                </c:pt>
                <c:pt idx="341" formatCode="0.00">
                  <c:v>-0.67499900000000601</c:v>
                </c:pt>
                <c:pt idx="343" formatCode="0.00">
                  <c:v>-1.4249999999999925</c:v>
                </c:pt>
                <c:pt idx="344" formatCode="0.00">
                  <c:v>-1.875</c:v>
                </c:pt>
                <c:pt idx="345" formatCode="0.00">
                  <c:v>-1.875</c:v>
                </c:pt>
                <c:pt idx="346" formatCode="0.00">
                  <c:v>-3.0749999999999997</c:v>
                </c:pt>
                <c:pt idx="347" formatCode="0.00">
                  <c:v>-1.7249999999999952</c:v>
                </c:pt>
                <c:pt idx="348" formatCode="0.00">
                  <c:v>-3.0749999999999997</c:v>
                </c:pt>
                <c:pt idx="349" formatCode="0.00">
                  <c:v>-1.7249999999999952</c:v>
                </c:pt>
                <c:pt idx="351" formatCode="0.00">
                  <c:v>-0.97499800000000258</c:v>
                </c:pt>
                <c:pt idx="352" formatCode="0.00">
                  <c:v>-2.4749999999999988</c:v>
                </c:pt>
                <c:pt idx="354" formatCode="0.00">
                  <c:v>-1.7249999999999952</c:v>
                </c:pt>
                <c:pt idx="355" formatCode="0.00">
                  <c:v>-3.3749999999999987</c:v>
                </c:pt>
                <c:pt idx="356" formatCode="0.00">
                  <c:v>-1.875</c:v>
                </c:pt>
                <c:pt idx="357" formatCode="0.00">
                  <c:v>-1.4249999999999925</c:v>
                </c:pt>
                <c:pt idx="359" formatCode="0.00">
                  <c:v>-0.97499800000000258</c:v>
                </c:pt>
                <c:pt idx="361" formatCode="0.00">
                  <c:v>-2.9249999999999998</c:v>
                </c:pt>
                <c:pt idx="362" formatCode="0.00">
                  <c:v>-4.5750000000000002</c:v>
                </c:pt>
                <c:pt idx="363" formatCode="0.00">
                  <c:v>-3.6749999999999998</c:v>
                </c:pt>
                <c:pt idx="364" formatCode="0.00">
                  <c:v>-1.2749999999999941</c:v>
                </c:pt>
                <c:pt idx="367" formatCode="0.00">
                  <c:v>-1.7249999999999952</c:v>
                </c:pt>
                <c:pt idx="368" formatCode="0.00">
                  <c:v>-1.7249999999999952</c:v>
                </c:pt>
                <c:pt idx="370" formatCode="0.00">
                  <c:v>-1.2749999999999941</c:v>
                </c:pt>
                <c:pt idx="371" formatCode="0.00">
                  <c:v>-1.875</c:v>
                </c:pt>
                <c:pt idx="372" formatCode="0.00">
                  <c:v>-2.3249999999999997</c:v>
                </c:pt>
                <c:pt idx="373" formatCode="0.00">
                  <c:v>-1.575</c:v>
                </c:pt>
                <c:pt idx="374" formatCode="0.00">
                  <c:v>-0.22499800000000089</c:v>
                </c:pt>
                <c:pt idx="375" formatCode="0.00">
                  <c:v>-0.97499800000000258</c:v>
                </c:pt>
                <c:pt idx="376" formatCode="0.00">
                  <c:v>-0.82499900000000348</c:v>
                </c:pt>
                <c:pt idx="377" formatCode="0.00">
                  <c:v>-1.4249999999999925</c:v>
                </c:pt>
                <c:pt idx="378" formatCode="0.00">
                  <c:v>-0.67499900000000601</c:v>
                </c:pt>
                <c:pt idx="379" formatCode="0.00">
                  <c:v>7.5000800000000034E-2</c:v>
                </c:pt>
                <c:pt idx="380" formatCode="0.00">
                  <c:v>-1.2749999999999941</c:v>
                </c:pt>
                <c:pt idx="381" formatCode="0.00">
                  <c:v>-2.0249999999999999</c:v>
                </c:pt>
                <c:pt idx="382" formatCode="0.00">
                  <c:v>-0.37500000000000133</c:v>
                </c:pt>
                <c:pt idx="384" formatCode="0.00">
                  <c:v>-0.67499900000000601</c:v>
                </c:pt>
                <c:pt idx="385" formatCode="0.00">
                  <c:v>0.37500000000000133</c:v>
                </c:pt>
                <c:pt idx="386" formatCode="0.00">
                  <c:v>-7.4998900000000132E-2</c:v>
                </c:pt>
                <c:pt idx="387" formatCode="0.00">
                  <c:v>-7.4998900000000132E-2</c:v>
                </c:pt>
                <c:pt idx="388" formatCode="0.00">
                  <c:v>-0.52500000000000002</c:v>
                </c:pt>
                <c:pt idx="390" formatCode="0.00">
                  <c:v>-1.2749999999999941</c:v>
                </c:pt>
                <c:pt idx="391" formatCode="0.00">
                  <c:v>-3.8249999999999997</c:v>
                </c:pt>
                <c:pt idx="393" formatCode="0.00">
                  <c:v>-0.37500000000000133</c:v>
                </c:pt>
                <c:pt idx="394" formatCode="0.00">
                  <c:v>-1.2749999999999941</c:v>
                </c:pt>
                <c:pt idx="395" formatCode="0.00">
                  <c:v>-1.125</c:v>
                </c:pt>
                <c:pt idx="396" formatCode="0.00">
                  <c:v>0.52500199999999997</c:v>
                </c:pt>
                <c:pt idx="397" formatCode="0.00">
                  <c:v>-1.2749999999999941</c:v>
                </c:pt>
                <c:pt idx="398" formatCode="0.00">
                  <c:v>-1.2749999999999941</c:v>
                </c:pt>
                <c:pt idx="400" formatCode="0.00">
                  <c:v>-3.0749999999999997</c:v>
                </c:pt>
                <c:pt idx="401" formatCode="0.00">
                  <c:v>-1.575</c:v>
                </c:pt>
                <c:pt idx="402" formatCode="0.00">
                  <c:v>-3.5249999999999999</c:v>
                </c:pt>
                <c:pt idx="403" formatCode="0.00">
                  <c:v>-0.37500000000000133</c:v>
                </c:pt>
                <c:pt idx="404" formatCode="0.00">
                  <c:v>-1.2749999999999941</c:v>
                </c:pt>
                <c:pt idx="405" formatCode="0.00">
                  <c:v>-0.52500000000000002</c:v>
                </c:pt>
                <c:pt idx="406" formatCode="0.00">
                  <c:v>0.37500000000000133</c:v>
                </c:pt>
                <c:pt idx="407" formatCode="0.00">
                  <c:v>-2.1749999999999998</c:v>
                </c:pt>
                <c:pt idx="408" formatCode="0.00">
                  <c:v>-1.2749999999999941</c:v>
                </c:pt>
                <c:pt idx="409" formatCode="0.00">
                  <c:v>-4.875</c:v>
                </c:pt>
                <c:pt idx="411" formatCode="0.00">
                  <c:v>-1.575</c:v>
                </c:pt>
                <c:pt idx="412" formatCode="0.00">
                  <c:v>-2.9249999999999998</c:v>
                </c:pt>
                <c:pt idx="413" formatCode="0.00">
                  <c:v>-0.97499800000000258</c:v>
                </c:pt>
                <c:pt idx="414" formatCode="0.00">
                  <c:v>-0.97499800000000258</c:v>
                </c:pt>
                <c:pt idx="415" formatCode="0.00">
                  <c:v>-1.4249999999999925</c:v>
                </c:pt>
                <c:pt idx="416" formatCode="0.00">
                  <c:v>-0.67499900000000601</c:v>
                </c:pt>
                <c:pt idx="417" formatCode="0.00">
                  <c:v>-1.125</c:v>
                </c:pt>
                <c:pt idx="418" formatCode="0.00">
                  <c:v>-2.1749999999999998</c:v>
                </c:pt>
                <c:pt idx="419" formatCode="0.00">
                  <c:v>-1.125</c:v>
                </c:pt>
                <c:pt idx="420" formatCode="0.00">
                  <c:v>-1.2749999999999941</c:v>
                </c:pt>
                <c:pt idx="421" formatCode="0.00">
                  <c:v>-1.7249999999999952</c:v>
                </c:pt>
                <c:pt idx="422" formatCode="0.00">
                  <c:v>-1.7249999999999952</c:v>
                </c:pt>
                <c:pt idx="423" formatCode="0.00">
                  <c:v>-0.82499900000000348</c:v>
                </c:pt>
                <c:pt idx="424" formatCode="0.00">
                  <c:v>7.5000800000000034E-2</c:v>
                </c:pt>
                <c:pt idx="425" formatCode="0.00">
                  <c:v>-0.52500000000000002</c:v>
                </c:pt>
                <c:pt idx="426" formatCode="0.00">
                  <c:v>0.97500000000000064</c:v>
                </c:pt>
                <c:pt idx="427" formatCode="0.00">
                  <c:v>-0.37500000000000133</c:v>
                </c:pt>
                <c:pt idx="428" formatCode="0.00">
                  <c:v>-0.22499800000000089</c:v>
                </c:pt>
                <c:pt idx="429" formatCode="0.00">
                  <c:v>-2.63611</c:v>
                </c:pt>
                <c:pt idx="430" formatCode="0.00">
                  <c:v>-2.5722199999999895</c:v>
                </c:pt>
                <c:pt idx="431" formatCode="0.00">
                  <c:v>-2.0361099999999968</c:v>
                </c:pt>
                <c:pt idx="432" formatCode="0.00">
                  <c:v>-2.0361099999999968</c:v>
                </c:pt>
                <c:pt idx="433" formatCode="0.00">
                  <c:v>-3.23611</c:v>
                </c:pt>
                <c:pt idx="434" formatCode="0.00">
                  <c:v>-2.1861100000000002</c:v>
                </c:pt>
                <c:pt idx="435" formatCode="0.00">
                  <c:v>-1.736110000000002</c:v>
                </c:pt>
                <c:pt idx="436" formatCode="0.00">
                  <c:v>-0.98611299999999535</c:v>
                </c:pt>
                <c:pt idx="437" formatCode="0.00">
                  <c:v>-1.43611</c:v>
                </c:pt>
                <c:pt idx="438" formatCode="0.00">
                  <c:v>-0.53611199999999959</c:v>
                </c:pt>
                <c:pt idx="439" formatCode="0.00">
                  <c:v>-1.2861100000000001</c:v>
                </c:pt>
                <c:pt idx="440" formatCode="0.00">
                  <c:v>-1.1361100000000053</c:v>
                </c:pt>
                <c:pt idx="442" formatCode="0.00">
                  <c:v>-0.68611299999999753</c:v>
                </c:pt>
                <c:pt idx="443" formatCode="0.00">
                  <c:v>-0.98611299999999535</c:v>
                </c:pt>
                <c:pt idx="444" formatCode="0.00">
                  <c:v>-0.53611199999999959</c:v>
                </c:pt>
                <c:pt idx="445" formatCode="0.00">
                  <c:v>-8.6113000000000009E-2</c:v>
                </c:pt>
                <c:pt idx="448" formatCode="0.00">
                  <c:v>-5.0361099999999999</c:v>
                </c:pt>
                <c:pt idx="450" formatCode="0.00">
                  <c:v>-3.23611</c:v>
                </c:pt>
                <c:pt idx="451" formatCode="0.00">
                  <c:v>-0.23611299999999999</c:v>
                </c:pt>
                <c:pt idx="452" formatCode="0.00">
                  <c:v>-2.63611</c:v>
                </c:pt>
                <c:pt idx="453" formatCode="0.00">
                  <c:v>-0.836113</c:v>
                </c:pt>
                <c:pt idx="454" formatCode="0.00">
                  <c:v>-2.0361099999999968</c:v>
                </c:pt>
                <c:pt idx="455" formatCode="0.00">
                  <c:v>-1.1361100000000053</c:v>
                </c:pt>
                <c:pt idx="457" formatCode="0.00">
                  <c:v>-1.1361100000000053</c:v>
                </c:pt>
                <c:pt idx="458" formatCode="0.00">
                  <c:v>-0.68611299999999753</c:v>
                </c:pt>
                <c:pt idx="459" formatCode="0.00">
                  <c:v>-1.2861100000000001</c:v>
                </c:pt>
                <c:pt idx="460" formatCode="0.00">
                  <c:v>-0.23611299999999999</c:v>
                </c:pt>
                <c:pt idx="461" formatCode="0.00">
                  <c:v>-0.23611299999999999</c:v>
                </c:pt>
                <c:pt idx="462" formatCode="0.00">
                  <c:v>-0.23611299999999999</c:v>
                </c:pt>
                <c:pt idx="463" formatCode="0.00">
                  <c:v>-1.43611</c:v>
                </c:pt>
                <c:pt idx="464" formatCode="0.00">
                  <c:v>-1.5861099999999999</c:v>
                </c:pt>
                <c:pt idx="465" formatCode="0.00">
                  <c:v>-1.2861100000000001</c:v>
                </c:pt>
                <c:pt idx="466" formatCode="0.00">
                  <c:v>-2.9361099999999967</c:v>
                </c:pt>
                <c:pt idx="467" formatCode="0.00">
                  <c:v>-2.7861099999999999</c:v>
                </c:pt>
                <c:pt idx="468" formatCode="0.00">
                  <c:v>-1.2861100000000001</c:v>
                </c:pt>
                <c:pt idx="469" formatCode="0.00">
                  <c:v>-1.8861100000000053</c:v>
                </c:pt>
                <c:pt idx="470" formatCode="0.00">
                  <c:v>-1.2861100000000001</c:v>
                </c:pt>
                <c:pt idx="471" formatCode="0.00">
                  <c:v>-1.2861100000000001</c:v>
                </c:pt>
                <c:pt idx="472" formatCode="0.00">
                  <c:v>-1.2861100000000001</c:v>
                </c:pt>
                <c:pt idx="473" formatCode="0.00">
                  <c:v>-2.0361099999999968</c:v>
                </c:pt>
                <c:pt idx="474" formatCode="0.00">
                  <c:v>-2.0361099999999968</c:v>
                </c:pt>
                <c:pt idx="475" formatCode="0.00">
                  <c:v>-2.9361099999999967</c:v>
                </c:pt>
                <c:pt idx="476" formatCode="0.00">
                  <c:v>-2.9361099999999967</c:v>
                </c:pt>
                <c:pt idx="477" formatCode="0.00">
                  <c:v>-3.0861100000000001</c:v>
                </c:pt>
                <c:pt idx="480" formatCode="0.00">
                  <c:v>-3.0861100000000001</c:v>
                </c:pt>
                <c:pt idx="482" formatCode="0.00">
                  <c:v>-3.38611</c:v>
                </c:pt>
                <c:pt idx="483" formatCode="0.00">
                  <c:v>-2.7861099999999999</c:v>
                </c:pt>
                <c:pt idx="484" formatCode="0.00">
                  <c:v>-2.9361099999999967</c:v>
                </c:pt>
                <c:pt idx="485" formatCode="0.00">
                  <c:v>-3.23611</c:v>
                </c:pt>
                <c:pt idx="486" formatCode="0.00">
                  <c:v>-3.23611</c:v>
                </c:pt>
                <c:pt idx="487" formatCode="0.00">
                  <c:v>-3.8361099999999868</c:v>
                </c:pt>
                <c:pt idx="488" formatCode="0.00">
                  <c:v>-2.7861099999999999</c:v>
                </c:pt>
                <c:pt idx="489" formatCode="0.00">
                  <c:v>-3.23611</c:v>
                </c:pt>
                <c:pt idx="490" formatCode="0.00">
                  <c:v>-2.48611</c:v>
                </c:pt>
                <c:pt idx="491" formatCode="0.00">
                  <c:v>-2.7861099999999999</c:v>
                </c:pt>
                <c:pt idx="492" formatCode="0.00">
                  <c:v>-2.48611</c:v>
                </c:pt>
                <c:pt idx="493" formatCode="0.00">
                  <c:v>-2.63611</c:v>
                </c:pt>
                <c:pt idx="494" formatCode="0.00">
                  <c:v>-2.7861099999999999</c:v>
                </c:pt>
                <c:pt idx="498" formatCode="0.00">
                  <c:v>-2.48611</c:v>
                </c:pt>
                <c:pt idx="499" formatCode="0.00">
                  <c:v>-1.736110000000002</c:v>
                </c:pt>
                <c:pt idx="500" formatCode="0.00">
                  <c:v>-1.736110000000002</c:v>
                </c:pt>
                <c:pt idx="501" formatCode="0.00">
                  <c:v>-1.736110000000002</c:v>
                </c:pt>
                <c:pt idx="503" formatCode="0.00">
                  <c:v>-2.63611</c:v>
                </c:pt>
                <c:pt idx="511" formatCode="0.00">
                  <c:v>-2.0361099999999968</c:v>
                </c:pt>
                <c:pt idx="512" formatCode="0.00">
                  <c:v>-1.2861100000000001</c:v>
                </c:pt>
                <c:pt idx="513" formatCode="0.00">
                  <c:v>-1.43611</c:v>
                </c:pt>
                <c:pt idx="514" formatCode="0.00">
                  <c:v>-1.736110000000002</c:v>
                </c:pt>
                <c:pt idx="515" formatCode="0.00">
                  <c:v>-2.0361099999999968</c:v>
                </c:pt>
                <c:pt idx="516" formatCode="0.00">
                  <c:v>-4.5</c:v>
                </c:pt>
                <c:pt idx="529" formatCode="0.00">
                  <c:v>-3.0861100000000001</c:v>
                </c:pt>
                <c:pt idx="530" formatCode="0.00">
                  <c:v>-2.9361099999999967</c:v>
                </c:pt>
                <c:pt idx="531" formatCode="0.00">
                  <c:v>-3.38611</c:v>
                </c:pt>
                <c:pt idx="532" formatCode="0.00">
                  <c:v>-2.7861099999999999</c:v>
                </c:pt>
                <c:pt idx="533" formatCode="0.00">
                  <c:v>-2.3361099999999868</c:v>
                </c:pt>
                <c:pt idx="534" formatCode="0.00">
                  <c:v>-3.0861100000000001</c:v>
                </c:pt>
                <c:pt idx="535" formatCode="0.00">
                  <c:v>-3.23611</c:v>
                </c:pt>
                <c:pt idx="536" formatCode="0.00">
                  <c:v>-0.98611299999999535</c:v>
                </c:pt>
                <c:pt idx="537" formatCode="0.00">
                  <c:v>-3.0861100000000001</c:v>
                </c:pt>
                <c:pt idx="538" formatCode="0.00">
                  <c:v>-3.8361099999999868</c:v>
                </c:pt>
                <c:pt idx="540" formatCode="0.00">
                  <c:v>-3.8361099999999868</c:v>
                </c:pt>
                <c:pt idx="541" formatCode="0.00">
                  <c:v>-5.48611</c:v>
                </c:pt>
                <c:pt idx="542" formatCode="0.00">
                  <c:v>-3.6861100000000002</c:v>
                </c:pt>
                <c:pt idx="543" formatCode="0.00">
                  <c:v>-5.1861099999999976</c:v>
                </c:pt>
                <c:pt idx="544" formatCode="0.00">
                  <c:v>-3.98611</c:v>
                </c:pt>
                <c:pt idx="545" formatCode="0.00">
                  <c:v>-2.48611</c:v>
                </c:pt>
                <c:pt idx="546" formatCode="0.00">
                  <c:v>-2.63611</c:v>
                </c:pt>
                <c:pt idx="547" formatCode="0.00">
                  <c:v>-3.6861100000000002</c:v>
                </c:pt>
                <c:pt idx="548" formatCode="0.00">
                  <c:v>-2.63611</c:v>
                </c:pt>
                <c:pt idx="549" formatCode="0.00">
                  <c:v>-2.48611</c:v>
                </c:pt>
                <c:pt idx="550" formatCode="0.00">
                  <c:v>-4.4361100000000002</c:v>
                </c:pt>
                <c:pt idx="551" formatCode="0.00">
                  <c:v>-1.8861100000000053</c:v>
                </c:pt>
                <c:pt idx="552" formatCode="0.00">
                  <c:v>-1.8861100000000053</c:v>
                </c:pt>
                <c:pt idx="553" formatCode="0.00">
                  <c:v>-3.0861100000000001</c:v>
                </c:pt>
                <c:pt idx="554" formatCode="0.00">
                  <c:v>-3.8361099999999868</c:v>
                </c:pt>
                <c:pt idx="555" formatCode="0.00">
                  <c:v>-1.5545100000000001</c:v>
                </c:pt>
                <c:pt idx="556" formatCode="0.00">
                  <c:v>-1.6821200000000001</c:v>
                </c:pt>
                <c:pt idx="557" formatCode="0.00">
                  <c:v>-1.4165099999999946</c:v>
                </c:pt>
                <c:pt idx="558" formatCode="0.00">
                  <c:v>-1.3461500000000053</c:v>
                </c:pt>
                <c:pt idx="559" formatCode="0.00">
                  <c:v>-1.4213799999999934</c:v>
                </c:pt>
                <c:pt idx="560" formatCode="0.00">
                  <c:v>-2.3702299999999967</c:v>
                </c:pt>
                <c:pt idx="561" formatCode="0.00">
                  <c:v>-0.72362600000000266</c:v>
                </c:pt>
                <c:pt idx="563" formatCode="0.00">
                  <c:v>-0.65964900000000615</c:v>
                </c:pt>
                <c:pt idx="564" formatCode="0.00">
                  <c:v>-0.509876</c:v>
                </c:pt>
                <c:pt idx="565" formatCode="0.00">
                  <c:v>-0.24109300000000072</c:v>
                </c:pt>
                <c:pt idx="566" formatCode="0.00">
                  <c:v>-0.76430799999999999</c:v>
                </c:pt>
                <c:pt idx="568" formatCode="0.00">
                  <c:v>-9.5355500000000246E-2</c:v>
                </c:pt>
                <c:pt idx="569" formatCode="0.00">
                  <c:v>0.67748200000000003</c:v>
                </c:pt>
                <c:pt idx="570" formatCode="0.00">
                  <c:v>-0.68700100000000164</c:v>
                </c:pt>
                <c:pt idx="571" formatCode="0.00">
                  <c:v>1.60571</c:v>
                </c:pt>
                <c:pt idx="572" formatCode="0.00">
                  <c:v>-0.15945700000000099</c:v>
                </c:pt>
                <c:pt idx="573" formatCode="0.00">
                  <c:v>-1.4310399999999934</c:v>
                </c:pt>
                <c:pt idx="574" formatCode="0.00">
                  <c:v>-0.11396500000000016</c:v>
                </c:pt>
                <c:pt idx="575" formatCode="0.00">
                  <c:v>-1.0783</c:v>
                </c:pt>
                <c:pt idx="577" formatCode="0.00">
                  <c:v>-1.8900600000000001</c:v>
                </c:pt>
                <c:pt idx="578" formatCode="0.00">
                  <c:v>-0.15848700000000107</c:v>
                </c:pt>
                <c:pt idx="579" formatCode="0.00">
                  <c:v>-1.1221399999999999</c:v>
                </c:pt>
                <c:pt idx="580" formatCode="0.00">
                  <c:v>-3.09388</c:v>
                </c:pt>
                <c:pt idx="582" formatCode="0.00">
                  <c:v>-0.63586100000000301</c:v>
                </c:pt>
                <c:pt idx="583" formatCode="0.00">
                  <c:v>1.57145</c:v>
                </c:pt>
                <c:pt idx="584" formatCode="0.00">
                  <c:v>-0.28109500000000004</c:v>
                </c:pt>
                <c:pt idx="585" formatCode="0.00">
                  <c:v>-7.95100000000004E-2</c:v>
                </c:pt>
                <c:pt idx="586" formatCode="0.00">
                  <c:v>-1.0068199999999998</c:v>
                </c:pt>
                <c:pt idx="587" formatCode="0.00">
                  <c:v>-0.80656699999999615</c:v>
                </c:pt>
                <c:pt idx="588" formatCode="0.00">
                  <c:v>-0.87557900000000266</c:v>
                </c:pt>
                <c:pt idx="589" formatCode="0.00">
                  <c:v>-1.10253</c:v>
                </c:pt>
                <c:pt idx="590" formatCode="0.00">
                  <c:v>-1.0664499999999999</c:v>
                </c:pt>
                <c:pt idx="591" formatCode="0.00">
                  <c:v>-0.92927899999999997</c:v>
                </c:pt>
                <c:pt idx="592" formatCode="0.00">
                  <c:v>-2.0361099999999968</c:v>
                </c:pt>
                <c:pt idx="593" formatCode="0.00">
                  <c:v>-1.2608299999999939</c:v>
                </c:pt>
                <c:pt idx="594" formatCode="0.00">
                  <c:v>-0.42158800000000174</c:v>
                </c:pt>
                <c:pt idx="595" formatCode="0.00">
                  <c:v>-2.42822</c:v>
                </c:pt>
                <c:pt idx="598" formatCode="0.00">
                  <c:v>-2.5890499999999967</c:v>
                </c:pt>
                <c:pt idx="601" formatCode="0.00">
                  <c:v>-2.6455600000000001</c:v>
                </c:pt>
                <c:pt idx="602" formatCode="0.00">
                  <c:v>-2.7587799999999998</c:v>
                </c:pt>
                <c:pt idx="603" formatCode="0.00">
                  <c:v>-3.4599399999999987</c:v>
                </c:pt>
                <c:pt idx="604" formatCode="0.00">
                  <c:v>-0.8186369999999995</c:v>
                </c:pt>
                <c:pt idx="606" formatCode="0.00">
                  <c:v>-0.71134399999999998</c:v>
                </c:pt>
                <c:pt idx="607" formatCode="0.00">
                  <c:v>-0.52203500000000003</c:v>
                </c:pt>
                <c:pt idx="609" formatCode="0.00">
                  <c:v>-0.40689600000000031</c:v>
                </c:pt>
                <c:pt idx="610" formatCode="0.00">
                  <c:v>-0.71710300000000005</c:v>
                </c:pt>
                <c:pt idx="611" formatCode="0.00">
                  <c:v>-1.4175799999999934</c:v>
                </c:pt>
                <c:pt idx="612" formatCode="0.00">
                  <c:v>-0.2299500000000004</c:v>
                </c:pt>
                <c:pt idx="614" formatCode="0.00">
                  <c:v>-1.31484</c:v>
                </c:pt>
                <c:pt idx="615" formatCode="0.00">
                  <c:v>-1.98932</c:v>
                </c:pt>
                <c:pt idx="617" formatCode="0.00">
                  <c:v>-0.89747699999999753</c:v>
                </c:pt>
                <c:pt idx="618" formatCode="0.00">
                  <c:v>-0.82429399999999997</c:v>
                </c:pt>
                <c:pt idx="621" formatCode="0.00">
                  <c:v>-1.09497</c:v>
                </c:pt>
                <c:pt idx="624" formatCode="0.00">
                  <c:v>-0.97655299999999856</c:v>
                </c:pt>
                <c:pt idx="632" formatCode="0.00">
                  <c:v>-1.62276</c:v>
                </c:pt>
                <c:pt idx="635" formatCode="0.00">
                  <c:v>-1.0026999999999942</c:v>
                </c:pt>
                <c:pt idx="636" formatCode="0.00">
                  <c:v>-4.9170999999999996</c:v>
                </c:pt>
                <c:pt idx="637" formatCode="0.00">
                  <c:v>-4.4116800000000014</c:v>
                </c:pt>
                <c:pt idx="638" formatCode="0.00">
                  <c:v>-7.9148399999999945</c:v>
                </c:pt>
                <c:pt idx="639" formatCode="0.00">
                  <c:v>-3.1357499999999967</c:v>
                </c:pt>
                <c:pt idx="640" formatCode="0.00">
                  <c:v>-2.2751700000000001</c:v>
                </c:pt>
                <c:pt idx="643" formatCode="0.00">
                  <c:v>-6.4194700000000013</c:v>
                </c:pt>
                <c:pt idx="644" formatCode="0.00">
                  <c:v>-2.12649</c:v>
                </c:pt>
                <c:pt idx="647" formatCode="0.00">
                  <c:v>-3.2739600000000002</c:v>
                </c:pt>
                <c:pt idx="649" formatCode="0.00">
                  <c:v>-2.7337400000000001</c:v>
                </c:pt>
                <c:pt idx="652" formatCode="0.00">
                  <c:v>-4.2844699999999998</c:v>
                </c:pt>
                <c:pt idx="653" formatCode="0.00">
                  <c:v>-4.6204999999999945</c:v>
                </c:pt>
                <c:pt idx="654" formatCode="0.00">
                  <c:v>-4.4242900000000001</c:v>
                </c:pt>
                <c:pt idx="655" formatCode="0.00">
                  <c:v>-4.1242899999999754</c:v>
                </c:pt>
                <c:pt idx="656" formatCode="0.00">
                  <c:v>-4.9601699999999997</c:v>
                </c:pt>
                <c:pt idx="658" formatCode="0.00">
                  <c:v>-3.2992300000000001</c:v>
                </c:pt>
                <c:pt idx="660" formatCode="0.00">
                  <c:v>-4.9900399999999996</c:v>
                </c:pt>
                <c:pt idx="663" formatCode="0.00">
                  <c:v>-3.89011</c:v>
                </c:pt>
                <c:pt idx="664" formatCode="0.00">
                  <c:v>-4.2803599999999999</c:v>
                </c:pt>
                <c:pt idx="665" formatCode="0.00">
                  <c:v>-4.5505699999999996</c:v>
                </c:pt>
                <c:pt idx="668" formatCode="0.00">
                  <c:v>-2.998259999999989</c:v>
                </c:pt>
                <c:pt idx="671" formatCode="0.00">
                  <c:v>-2.5171000000000001</c:v>
                </c:pt>
                <c:pt idx="672" formatCode="0.00">
                  <c:v>-2.7720399999999987</c:v>
                </c:pt>
                <c:pt idx="674" formatCode="0.00">
                  <c:v>-4.8998999999999997</c:v>
                </c:pt>
                <c:pt idx="677" formatCode="0.00">
                  <c:v>0.15680400000000044</c:v>
                </c:pt>
                <c:pt idx="679" formatCode="0.00">
                  <c:v>-0.25666500000000003</c:v>
                </c:pt>
                <c:pt idx="683" formatCode="0.00">
                  <c:v>1.09809</c:v>
                </c:pt>
                <c:pt idx="685" formatCode="0.00">
                  <c:v>2.0072100000000002</c:v>
                </c:pt>
                <c:pt idx="687" formatCode="0.00">
                  <c:v>0.57800000000000062</c:v>
                </c:pt>
                <c:pt idx="688" formatCode="0.00">
                  <c:v>0.30000000000000032</c:v>
                </c:pt>
                <c:pt idx="689" formatCode="0.00">
                  <c:v>3.8779999999999997</c:v>
                </c:pt>
                <c:pt idx="690" formatCode="0.00">
                  <c:v>1.028</c:v>
                </c:pt>
                <c:pt idx="691" formatCode="0.00">
                  <c:v>1.621</c:v>
                </c:pt>
                <c:pt idx="692" formatCode="0.00">
                  <c:v>1.7949999999999959</c:v>
                </c:pt>
                <c:pt idx="693" formatCode="0.00">
                  <c:v>2.464</c:v>
                </c:pt>
                <c:pt idx="694" formatCode="0.00">
                  <c:v>0.14400000000000004</c:v>
                </c:pt>
                <c:pt idx="698" formatCode="0.00">
                  <c:v>-1.8049999999999946</c:v>
                </c:pt>
                <c:pt idx="699" formatCode="0.00">
                  <c:v>0.43600000000000133</c:v>
                </c:pt>
                <c:pt idx="700" formatCode="0.00">
                  <c:v>0.50600000000000001</c:v>
                </c:pt>
                <c:pt idx="701" formatCode="0.00">
                  <c:v>0.49400000000000038</c:v>
                </c:pt>
                <c:pt idx="702" formatCode="0.00">
                  <c:v>0.4450000000000004</c:v>
                </c:pt>
                <c:pt idx="703" formatCode="0.00">
                  <c:v>-0.71000000000000063</c:v>
                </c:pt>
                <c:pt idx="704" formatCode="0.00">
                  <c:v>-1.079</c:v>
                </c:pt>
                <c:pt idx="705" formatCode="0.00">
                  <c:v>-1.0549999999999946</c:v>
                </c:pt>
                <c:pt idx="706" formatCode="0.00">
                  <c:v>-3.11</c:v>
                </c:pt>
                <c:pt idx="707" formatCode="0.00">
                  <c:v>-2.5549999999999997</c:v>
                </c:pt>
                <c:pt idx="708" formatCode="0.00">
                  <c:v>-8.2640000000000011</c:v>
                </c:pt>
                <c:pt idx="710" formatCode="0.00">
                  <c:v>-9.7100000000000009</c:v>
                </c:pt>
                <c:pt idx="711" formatCode="0.00">
                  <c:v>-3.5919999999999987</c:v>
                </c:pt>
                <c:pt idx="712" formatCode="0.00">
                  <c:v>-2.5059999999999998</c:v>
                </c:pt>
                <c:pt idx="713" formatCode="0.00">
                  <c:v>-3.0859999999999999</c:v>
                </c:pt>
                <c:pt idx="714" formatCode="0.00">
                  <c:v>-2.21</c:v>
                </c:pt>
                <c:pt idx="716" formatCode="0.00">
                  <c:v>-2.242</c:v>
                </c:pt>
                <c:pt idx="717" formatCode="0.00">
                  <c:v>-4.5139999999999985</c:v>
                </c:pt>
                <c:pt idx="718" formatCode="0.00">
                  <c:v>-3.3859999999999997</c:v>
                </c:pt>
                <c:pt idx="719" formatCode="0.00">
                  <c:v>-7.0789999999999997</c:v>
                </c:pt>
                <c:pt idx="720" formatCode="0.00">
                  <c:v>-3.71</c:v>
                </c:pt>
                <c:pt idx="721" formatCode="0.00">
                  <c:v>-6.6049999999999782</c:v>
                </c:pt>
                <c:pt idx="722" formatCode="0.00">
                  <c:v>-2.5549999999999997</c:v>
                </c:pt>
                <c:pt idx="723" formatCode="0.00">
                  <c:v>-7.5049999999999955</c:v>
                </c:pt>
                <c:pt idx="724" formatCode="0.00">
                  <c:v>-3.1549999999999998</c:v>
                </c:pt>
                <c:pt idx="884" formatCode="0.00">
                  <c:v>-1.9007999999999978</c:v>
                </c:pt>
                <c:pt idx="898" formatCode="0.00">
                  <c:v>-3.3823799999999977</c:v>
                </c:pt>
                <c:pt idx="899" formatCode="0.00">
                  <c:v>-2.5526799999999863</c:v>
                </c:pt>
                <c:pt idx="900" formatCode="0.00">
                  <c:v>-3.1657500000000001</c:v>
                </c:pt>
                <c:pt idx="901" formatCode="0.00">
                  <c:v>-3.0838700000000001</c:v>
                </c:pt>
                <c:pt idx="902" formatCode="0.00">
                  <c:v>-3.0838899999999998</c:v>
                </c:pt>
                <c:pt idx="903" formatCode="0.00">
                  <c:v>-2.7141089474000002</c:v>
                </c:pt>
                <c:pt idx="904" formatCode="0.00">
                  <c:v>-2.4718382998399977</c:v>
                </c:pt>
                <c:pt idx="905" formatCode="0.00">
                  <c:v>-2.7244710802000012</c:v>
                </c:pt>
                <c:pt idx="906" formatCode="0.00">
                  <c:v>-2.9561340823900002</c:v>
                </c:pt>
                <c:pt idx="907" formatCode="0.00">
                  <c:v>-2.6044844495900001</c:v>
                </c:pt>
                <c:pt idx="909" formatCode="0.00">
                  <c:v>-2.5758969932199967</c:v>
                </c:pt>
                <c:pt idx="910" formatCode="0.00">
                  <c:v>-2.6119575883200001</c:v>
                </c:pt>
                <c:pt idx="911" formatCode="0.00">
                  <c:v>-2.6025648642900001</c:v>
                </c:pt>
                <c:pt idx="912" formatCode="0.00">
                  <c:v>-2.6473892973300148</c:v>
                </c:pt>
                <c:pt idx="913" formatCode="0.00">
                  <c:v>-2.7675369582400258</c:v>
                </c:pt>
                <c:pt idx="914" formatCode="0.00">
                  <c:v>-2.705715047180012</c:v>
                </c:pt>
                <c:pt idx="915" formatCode="0.00">
                  <c:v>-2.3754418884199997</c:v>
                </c:pt>
                <c:pt idx="916" formatCode="0.00">
                  <c:v>-2.1204417739800001</c:v>
                </c:pt>
                <c:pt idx="917" formatCode="0.00">
                  <c:v>-2.0054416849699988</c:v>
                </c:pt>
                <c:pt idx="918" formatCode="0.00">
                  <c:v>-1.9071086440999978</c:v>
                </c:pt>
                <c:pt idx="919" formatCode="0.00">
                  <c:v>-1.7487755015000059</c:v>
                </c:pt>
                <c:pt idx="920" formatCode="0.00">
                  <c:v>-1.4221083516399946</c:v>
                </c:pt>
                <c:pt idx="921" formatCode="0.00">
                  <c:v>-1.180442511490009</c:v>
                </c:pt>
                <c:pt idx="922" formatCode="0.00">
                  <c:v>-1.3671083643499999</c:v>
                </c:pt>
                <c:pt idx="923" formatCode="0.00">
                  <c:v>-1.0137748911499898</c:v>
                </c:pt>
                <c:pt idx="924" formatCode="0.00">
                  <c:v>-0.33710799559700266</c:v>
                </c:pt>
                <c:pt idx="925" formatCode="0.00">
                  <c:v>-1.0957753692500001</c:v>
                </c:pt>
                <c:pt idx="926" formatCode="0.00">
                  <c:v>-0.82877510731200266</c:v>
                </c:pt>
                <c:pt idx="927" formatCode="0.00">
                  <c:v>-0.18710901285000081</c:v>
                </c:pt>
                <c:pt idx="928" formatCode="0.00">
                  <c:v>-8.0442130016799979E-2</c:v>
                </c:pt>
                <c:pt idx="929" formatCode="0.00">
                  <c:v>-3.8775463350100001E-2</c:v>
                </c:pt>
                <c:pt idx="930" formatCode="0.00">
                  <c:v>6.7891101591300032E-2</c:v>
                </c:pt>
                <c:pt idx="931" formatCode="0.00">
                  <c:v>8.7891241463500011E-2</c:v>
                </c:pt>
                <c:pt idx="932" formatCode="0.00">
                  <c:v>-0.38377585753600002</c:v>
                </c:pt>
                <c:pt idx="933" formatCode="0.00">
                  <c:v>-0.28377471312600133</c:v>
                </c:pt>
                <c:pt idx="934" formatCode="0.00">
                  <c:v>-0.16377578124200026</c:v>
                </c:pt>
                <c:pt idx="935" formatCode="0.00">
                  <c:v>-9.3776086417300022E-2</c:v>
                </c:pt>
                <c:pt idx="937" formatCode="0.00">
                  <c:v>5.6225439461599781E-2</c:v>
                </c:pt>
                <c:pt idx="938" formatCode="0.00">
                  <c:v>-8.3775857535500264E-2</c:v>
                </c:pt>
                <c:pt idx="944" formatCode="0.00">
                  <c:v>-0.36389000000000032</c:v>
                </c:pt>
                <c:pt idx="945" formatCode="0.00">
                  <c:v>-1.1138899999999998</c:v>
                </c:pt>
                <c:pt idx="946" formatCode="0.00">
                  <c:v>-0.21389000000000041</c:v>
                </c:pt>
                <c:pt idx="947" formatCode="0.00">
                  <c:v>-3.0638899999999998</c:v>
                </c:pt>
                <c:pt idx="948" formatCode="0.00">
                  <c:v>-1.5861099999999999</c:v>
                </c:pt>
                <c:pt idx="949" formatCode="0.00">
                  <c:v>-2.9138899999999968</c:v>
                </c:pt>
                <c:pt idx="950" formatCode="0.00">
                  <c:v>-1.4138899999999932</c:v>
                </c:pt>
                <c:pt idx="951" formatCode="0.00">
                  <c:v>-1.7138899999999955</c:v>
                </c:pt>
                <c:pt idx="952" formatCode="0.00">
                  <c:v>-2.1861100000000002</c:v>
                </c:pt>
                <c:pt idx="953" formatCode="0.00">
                  <c:v>-1.8638899999999998</c:v>
                </c:pt>
                <c:pt idx="954" formatCode="0.00">
                  <c:v>-2.1638899999999999</c:v>
                </c:pt>
                <c:pt idx="955" formatCode="0.00">
                  <c:v>-2.37771</c:v>
                </c:pt>
                <c:pt idx="956" formatCode="0.00">
                  <c:v>-1.69269</c:v>
                </c:pt>
                <c:pt idx="957" formatCode="0.00">
                  <c:v>-2.5969199999999977</c:v>
                </c:pt>
                <c:pt idx="959" formatCode="0.00">
                  <c:v>-2.2492299999999998</c:v>
                </c:pt>
                <c:pt idx="960" formatCode="0.00">
                  <c:v>-3.5307599999999977</c:v>
                </c:pt>
                <c:pt idx="963" formatCode="0.00">
                  <c:v>-3.0693100000000002</c:v>
                </c:pt>
                <c:pt idx="964" formatCode="0.00">
                  <c:v>-2.56447</c:v>
                </c:pt>
                <c:pt idx="965" formatCode="0.00">
                  <c:v>-2.9209200000000002</c:v>
                </c:pt>
                <c:pt idx="967" formatCode="0.00">
                  <c:v>-4.7138900000000001</c:v>
                </c:pt>
                <c:pt idx="968" formatCode="0.00">
                  <c:v>-5.3138899999999945</c:v>
                </c:pt>
                <c:pt idx="972" formatCode="0.00">
                  <c:v>-4.4138900000000003</c:v>
                </c:pt>
                <c:pt idx="973" formatCode="0.00">
                  <c:v>-2.9138899999999968</c:v>
                </c:pt>
                <c:pt idx="974" formatCode="0.00">
                  <c:v>-4.7138900000000001</c:v>
                </c:pt>
                <c:pt idx="975" formatCode="0.00">
                  <c:v>-4.1138899999999845</c:v>
                </c:pt>
                <c:pt idx="977" formatCode="0.00">
                  <c:v>-3.15429</c:v>
                </c:pt>
                <c:pt idx="978" formatCode="0.00">
                  <c:v>-2.7747899999999999</c:v>
                </c:pt>
                <c:pt idx="979" formatCode="0.00">
                  <c:v>-3.0779399999999999</c:v>
                </c:pt>
                <c:pt idx="980" formatCode="0.00">
                  <c:v>-1.8454299999999941</c:v>
                </c:pt>
                <c:pt idx="981" formatCode="0.00">
                  <c:v>-2.4454399999999987</c:v>
                </c:pt>
                <c:pt idx="982" formatCode="0.00">
                  <c:v>-5.1557599999999955</c:v>
                </c:pt>
                <c:pt idx="983" formatCode="0.00">
                  <c:v>-1.6887099999999999</c:v>
                </c:pt>
                <c:pt idx="984" formatCode="0.00">
                  <c:v>-2.8137499999999895</c:v>
                </c:pt>
                <c:pt idx="991" formatCode="0.00">
                  <c:v>-2.2408700000000001</c:v>
                </c:pt>
                <c:pt idx="992" formatCode="0.00">
                  <c:v>-0.68393100000000095</c:v>
                </c:pt>
                <c:pt idx="996" formatCode="0.00">
                  <c:v>-1.5797399999999941</c:v>
                </c:pt>
                <c:pt idx="997" formatCode="0.00">
                  <c:v>-2.0403500000000001</c:v>
                </c:pt>
                <c:pt idx="999" formatCode="0.00">
                  <c:v>-4.5733500000000014</c:v>
                </c:pt>
                <c:pt idx="1000" formatCode="0.00">
                  <c:v>-2.5929199999999977</c:v>
                </c:pt>
                <c:pt idx="1001" formatCode="0.00">
                  <c:v>-3.07883</c:v>
                </c:pt>
                <c:pt idx="1002" formatCode="0.00">
                  <c:v>-2.1635400000000002</c:v>
                </c:pt>
                <c:pt idx="1003" formatCode="0.00">
                  <c:v>-2.3017799999999977</c:v>
                </c:pt>
                <c:pt idx="1004" formatCode="0.00">
                  <c:v>-4.5721099999999995</c:v>
                </c:pt>
                <c:pt idx="1005" formatCode="0.00">
                  <c:v>-1.6262700000000001</c:v>
                </c:pt>
                <c:pt idx="1007" formatCode="0.00">
                  <c:v>-5.6224999999999845</c:v>
                </c:pt>
                <c:pt idx="1008" formatCode="0.00">
                  <c:v>-4.1221699999999855</c:v>
                </c:pt>
                <c:pt idx="1009" formatCode="0.00">
                  <c:v>-2.58562</c:v>
                </c:pt>
                <c:pt idx="1010" formatCode="0.00">
                  <c:v>-3.8560199999999845</c:v>
                </c:pt>
                <c:pt idx="1011" formatCode="0.00">
                  <c:v>-3.6810700000000001</c:v>
                </c:pt>
                <c:pt idx="1012" formatCode="0.00">
                  <c:v>-0.20856300000000041</c:v>
                </c:pt>
                <c:pt idx="1013" formatCode="0.00">
                  <c:v>-5.8074199999999845</c:v>
                </c:pt>
                <c:pt idx="1014" formatCode="0.00">
                  <c:v>-3.1583000000000001</c:v>
                </c:pt>
                <c:pt idx="1015" formatCode="0.00">
                  <c:v>-1.8925700000000001</c:v>
                </c:pt>
                <c:pt idx="1016" formatCode="0.00">
                  <c:v>-2.1335799999999998</c:v>
                </c:pt>
                <c:pt idx="1017" formatCode="0.00">
                  <c:v>-2.8048599999999868</c:v>
                </c:pt>
                <c:pt idx="1018" formatCode="0.00">
                  <c:v>-3.8086699999999967</c:v>
                </c:pt>
                <c:pt idx="1019" formatCode="0.00">
                  <c:v>-2.9340699999999895</c:v>
                </c:pt>
                <c:pt idx="1020" formatCode="0.00">
                  <c:v>-2.7744</c:v>
                </c:pt>
                <c:pt idx="1021" formatCode="0.00">
                  <c:v>-0.81148900000000002</c:v>
                </c:pt>
                <c:pt idx="1022" formatCode="0.00">
                  <c:v>-3.0585900000000001</c:v>
                </c:pt>
                <c:pt idx="1023" formatCode="0.00">
                  <c:v>-3.6147399999999998</c:v>
                </c:pt>
                <c:pt idx="1024" formatCode="0.00">
                  <c:v>-2.6170800000000001</c:v>
                </c:pt>
                <c:pt idx="1025" formatCode="0.00">
                  <c:v>-2.7869899999999999</c:v>
                </c:pt>
                <c:pt idx="1026" formatCode="0.00">
                  <c:v>-2.4115899999999977</c:v>
                </c:pt>
                <c:pt idx="1027" formatCode="0.00">
                  <c:v>-3.0792599999999863</c:v>
                </c:pt>
                <c:pt idx="1028" formatCode="0.00">
                  <c:v>-3.3788799999999863</c:v>
                </c:pt>
                <c:pt idx="1029" formatCode="0.00">
                  <c:v>-1.5777999999999934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44-4DC1-A3D5-8161E5F6687E}"/>
            </c:ext>
          </c:extLst>
        </c:ser>
        <c:ser>
          <c:idx val="3"/>
          <c:order val="3"/>
          <c:tx>
            <c:strRef>
              <c:f>ALL_TS!$E$2</c:f>
              <c:strCache>
                <c:ptCount val="1"/>
                <c:pt idx="0">
                  <c:v>Lakshadweep</c:v>
                </c:pt>
              </c:strCache>
            </c:strRef>
          </c:tx>
          <c:marker>
            <c:symbol val="none"/>
          </c:marker>
          <c:cat>
            <c:numRef>
              <c:f>ALL_TS!$A$3:$A$1032</c:f>
              <c:numCache>
                <c:formatCode>dd/mmm/yy</c:formatCode>
                <c:ptCount val="1030"/>
                <c:pt idx="0">
                  <c:v>40180</c:v>
                </c:pt>
                <c:pt idx="1">
                  <c:v>40187</c:v>
                </c:pt>
                <c:pt idx="2">
                  <c:v>40194</c:v>
                </c:pt>
                <c:pt idx="3">
                  <c:v>40201</c:v>
                </c:pt>
                <c:pt idx="4">
                  <c:v>40208</c:v>
                </c:pt>
                <c:pt idx="5">
                  <c:v>40215</c:v>
                </c:pt>
                <c:pt idx="6">
                  <c:v>40222</c:v>
                </c:pt>
                <c:pt idx="7">
                  <c:v>40229</c:v>
                </c:pt>
                <c:pt idx="8">
                  <c:v>40236</c:v>
                </c:pt>
                <c:pt idx="9">
                  <c:v>40243</c:v>
                </c:pt>
                <c:pt idx="10">
                  <c:v>40250</c:v>
                </c:pt>
                <c:pt idx="11">
                  <c:v>40257</c:v>
                </c:pt>
                <c:pt idx="12">
                  <c:v>40264</c:v>
                </c:pt>
                <c:pt idx="13">
                  <c:v>40271</c:v>
                </c:pt>
                <c:pt idx="14">
                  <c:v>40278</c:v>
                </c:pt>
                <c:pt idx="15">
                  <c:v>40285</c:v>
                </c:pt>
                <c:pt idx="16">
                  <c:v>40292</c:v>
                </c:pt>
                <c:pt idx="17">
                  <c:v>40299</c:v>
                </c:pt>
                <c:pt idx="18">
                  <c:v>40306</c:v>
                </c:pt>
                <c:pt idx="19">
                  <c:v>40313</c:v>
                </c:pt>
                <c:pt idx="20">
                  <c:v>40320</c:v>
                </c:pt>
                <c:pt idx="21">
                  <c:v>40327</c:v>
                </c:pt>
                <c:pt idx="22">
                  <c:v>40334</c:v>
                </c:pt>
                <c:pt idx="23">
                  <c:v>40341</c:v>
                </c:pt>
                <c:pt idx="24">
                  <c:v>40348</c:v>
                </c:pt>
                <c:pt idx="25">
                  <c:v>40355</c:v>
                </c:pt>
                <c:pt idx="26">
                  <c:v>40362</c:v>
                </c:pt>
                <c:pt idx="27">
                  <c:v>40369</c:v>
                </c:pt>
                <c:pt idx="28">
                  <c:v>40376</c:v>
                </c:pt>
                <c:pt idx="29">
                  <c:v>40383</c:v>
                </c:pt>
                <c:pt idx="30">
                  <c:v>40390</c:v>
                </c:pt>
                <c:pt idx="31">
                  <c:v>40397</c:v>
                </c:pt>
                <c:pt idx="32">
                  <c:v>40404</c:v>
                </c:pt>
                <c:pt idx="33">
                  <c:v>40411</c:v>
                </c:pt>
                <c:pt idx="34">
                  <c:v>40418</c:v>
                </c:pt>
                <c:pt idx="35">
                  <c:v>40425</c:v>
                </c:pt>
                <c:pt idx="36">
                  <c:v>40432</c:v>
                </c:pt>
                <c:pt idx="37">
                  <c:v>40439</c:v>
                </c:pt>
                <c:pt idx="38">
                  <c:v>40446</c:v>
                </c:pt>
                <c:pt idx="39">
                  <c:v>40453</c:v>
                </c:pt>
                <c:pt idx="40">
                  <c:v>40460</c:v>
                </c:pt>
                <c:pt idx="41">
                  <c:v>40467</c:v>
                </c:pt>
                <c:pt idx="42">
                  <c:v>40474</c:v>
                </c:pt>
                <c:pt idx="43">
                  <c:v>40546</c:v>
                </c:pt>
                <c:pt idx="44">
                  <c:v>40549</c:v>
                </c:pt>
                <c:pt idx="45">
                  <c:v>40552</c:v>
                </c:pt>
                <c:pt idx="46">
                  <c:v>40555</c:v>
                </c:pt>
                <c:pt idx="47">
                  <c:v>40558</c:v>
                </c:pt>
                <c:pt idx="48">
                  <c:v>40561</c:v>
                </c:pt>
                <c:pt idx="49">
                  <c:v>40564</c:v>
                </c:pt>
                <c:pt idx="50">
                  <c:v>40567</c:v>
                </c:pt>
                <c:pt idx="51">
                  <c:v>40570</c:v>
                </c:pt>
                <c:pt idx="52">
                  <c:v>40573</c:v>
                </c:pt>
                <c:pt idx="53">
                  <c:v>40576</c:v>
                </c:pt>
                <c:pt idx="54">
                  <c:v>40579</c:v>
                </c:pt>
                <c:pt idx="55">
                  <c:v>40582</c:v>
                </c:pt>
                <c:pt idx="56">
                  <c:v>40585</c:v>
                </c:pt>
                <c:pt idx="57">
                  <c:v>40588</c:v>
                </c:pt>
                <c:pt idx="58">
                  <c:v>40591</c:v>
                </c:pt>
                <c:pt idx="59">
                  <c:v>40594</c:v>
                </c:pt>
                <c:pt idx="60">
                  <c:v>40597</c:v>
                </c:pt>
                <c:pt idx="61">
                  <c:v>40600</c:v>
                </c:pt>
                <c:pt idx="62">
                  <c:v>40603</c:v>
                </c:pt>
                <c:pt idx="63">
                  <c:v>40606</c:v>
                </c:pt>
                <c:pt idx="64">
                  <c:v>40609</c:v>
                </c:pt>
                <c:pt idx="65">
                  <c:v>40612</c:v>
                </c:pt>
                <c:pt idx="66">
                  <c:v>40615</c:v>
                </c:pt>
                <c:pt idx="67">
                  <c:v>40618</c:v>
                </c:pt>
                <c:pt idx="68">
                  <c:v>40621</c:v>
                </c:pt>
                <c:pt idx="69">
                  <c:v>40624</c:v>
                </c:pt>
                <c:pt idx="70">
                  <c:v>40627</c:v>
                </c:pt>
                <c:pt idx="71">
                  <c:v>40630</c:v>
                </c:pt>
                <c:pt idx="72">
                  <c:v>40633</c:v>
                </c:pt>
                <c:pt idx="73">
                  <c:v>40636</c:v>
                </c:pt>
                <c:pt idx="74">
                  <c:v>40639</c:v>
                </c:pt>
                <c:pt idx="75">
                  <c:v>40642</c:v>
                </c:pt>
                <c:pt idx="76">
                  <c:v>40645</c:v>
                </c:pt>
                <c:pt idx="77">
                  <c:v>40648</c:v>
                </c:pt>
                <c:pt idx="78">
                  <c:v>40651</c:v>
                </c:pt>
                <c:pt idx="79">
                  <c:v>40654</c:v>
                </c:pt>
                <c:pt idx="80">
                  <c:v>40657</c:v>
                </c:pt>
                <c:pt idx="81">
                  <c:v>40660</c:v>
                </c:pt>
                <c:pt idx="82">
                  <c:v>40663</c:v>
                </c:pt>
                <c:pt idx="83">
                  <c:v>40666</c:v>
                </c:pt>
                <c:pt idx="84">
                  <c:v>40669</c:v>
                </c:pt>
                <c:pt idx="85">
                  <c:v>40672</c:v>
                </c:pt>
                <c:pt idx="86">
                  <c:v>40675</c:v>
                </c:pt>
                <c:pt idx="87">
                  <c:v>40678</c:v>
                </c:pt>
                <c:pt idx="88">
                  <c:v>40681</c:v>
                </c:pt>
                <c:pt idx="89">
                  <c:v>40684</c:v>
                </c:pt>
                <c:pt idx="90">
                  <c:v>40687</c:v>
                </c:pt>
                <c:pt idx="91">
                  <c:v>40690</c:v>
                </c:pt>
                <c:pt idx="92">
                  <c:v>40693</c:v>
                </c:pt>
                <c:pt idx="93">
                  <c:v>40696</c:v>
                </c:pt>
                <c:pt idx="94">
                  <c:v>40699</c:v>
                </c:pt>
                <c:pt idx="95">
                  <c:v>40702</c:v>
                </c:pt>
                <c:pt idx="96">
                  <c:v>40705</c:v>
                </c:pt>
                <c:pt idx="97">
                  <c:v>40708</c:v>
                </c:pt>
                <c:pt idx="98">
                  <c:v>40711</c:v>
                </c:pt>
                <c:pt idx="99">
                  <c:v>40714</c:v>
                </c:pt>
                <c:pt idx="100">
                  <c:v>40717</c:v>
                </c:pt>
                <c:pt idx="101">
                  <c:v>40720</c:v>
                </c:pt>
                <c:pt idx="102">
                  <c:v>40723</c:v>
                </c:pt>
                <c:pt idx="103">
                  <c:v>40726</c:v>
                </c:pt>
                <c:pt idx="104">
                  <c:v>40729</c:v>
                </c:pt>
                <c:pt idx="105">
                  <c:v>40732</c:v>
                </c:pt>
                <c:pt idx="106">
                  <c:v>40735</c:v>
                </c:pt>
                <c:pt idx="107">
                  <c:v>40738</c:v>
                </c:pt>
                <c:pt idx="108">
                  <c:v>40741</c:v>
                </c:pt>
                <c:pt idx="109">
                  <c:v>40744</c:v>
                </c:pt>
                <c:pt idx="110">
                  <c:v>40747</c:v>
                </c:pt>
                <c:pt idx="111">
                  <c:v>40750</c:v>
                </c:pt>
                <c:pt idx="112">
                  <c:v>40753</c:v>
                </c:pt>
                <c:pt idx="113">
                  <c:v>40756</c:v>
                </c:pt>
                <c:pt idx="114">
                  <c:v>40759</c:v>
                </c:pt>
                <c:pt idx="115">
                  <c:v>40762</c:v>
                </c:pt>
                <c:pt idx="116">
                  <c:v>40765</c:v>
                </c:pt>
                <c:pt idx="117">
                  <c:v>40768</c:v>
                </c:pt>
                <c:pt idx="118">
                  <c:v>40771</c:v>
                </c:pt>
                <c:pt idx="119">
                  <c:v>40774</c:v>
                </c:pt>
                <c:pt idx="120">
                  <c:v>40777</c:v>
                </c:pt>
                <c:pt idx="121">
                  <c:v>40780</c:v>
                </c:pt>
                <c:pt idx="122">
                  <c:v>40783</c:v>
                </c:pt>
                <c:pt idx="123">
                  <c:v>40786</c:v>
                </c:pt>
                <c:pt idx="124">
                  <c:v>40789</c:v>
                </c:pt>
                <c:pt idx="125">
                  <c:v>40792</c:v>
                </c:pt>
                <c:pt idx="126">
                  <c:v>40795</c:v>
                </c:pt>
                <c:pt idx="127">
                  <c:v>40798</c:v>
                </c:pt>
                <c:pt idx="128">
                  <c:v>40801</c:v>
                </c:pt>
                <c:pt idx="129">
                  <c:v>40804</c:v>
                </c:pt>
                <c:pt idx="130">
                  <c:v>40807</c:v>
                </c:pt>
                <c:pt idx="131">
                  <c:v>40810</c:v>
                </c:pt>
                <c:pt idx="132">
                  <c:v>40813</c:v>
                </c:pt>
                <c:pt idx="133">
                  <c:v>40816</c:v>
                </c:pt>
                <c:pt idx="134">
                  <c:v>40819</c:v>
                </c:pt>
                <c:pt idx="135">
                  <c:v>40822</c:v>
                </c:pt>
                <c:pt idx="136">
                  <c:v>40825</c:v>
                </c:pt>
                <c:pt idx="137">
                  <c:v>40828</c:v>
                </c:pt>
                <c:pt idx="138">
                  <c:v>40831</c:v>
                </c:pt>
                <c:pt idx="139">
                  <c:v>40834</c:v>
                </c:pt>
                <c:pt idx="140">
                  <c:v>40837</c:v>
                </c:pt>
                <c:pt idx="141">
                  <c:v>40840</c:v>
                </c:pt>
                <c:pt idx="142">
                  <c:v>40843</c:v>
                </c:pt>
                <c:pt idx="143">
                  <c:v>40846</c:v>
                </c:pt>
                <c:pt idx="144">
                  <c:v>40849</c:v>
                </c:pt>
                <c:pt idx="145">
                  <c:v>40852</c:v>
                </c:pt>
                <c:pt idx="146">
                  <c:v>40855</c:v>
                </c:pt>
                <c:pt idx="147">
                  <c:v>40858</c:v>
                </c:pt>
                <c:pt idx="148">
                  <c:v>40861</c:v>
                </c:pt>
                <c:pt idx="149">
                  <c:v>40864</c:v>
                </c:pt>
                <c:pt idx="150">
                  <c:v>40867</c:v>
                </c:pt>
                <c:pt idx="151">
                  <c:v>40870</c:v>
                </c:pt>
                <c:pt idx="152">
                  <c:v>40873</c:v>
                </c:pt>
                <c:pt idx="153">
                  <c:v>40876</c:v>
                </c:pt>
                <c:pt idx="154">
                  <c:v>40879</c:v>
                </c:pt>
                <c:pt idx="155">
                  <c:v>40882</c:v>
                </c:pt>
                <c:pt idx="156">
                  <c:v>40885</c:v>
                </c:pt>
                <c:pt idx="157">
                  <c:v>40888</c:v>
                </c:pt>
                <c:pt idx="158">
                  <c:v>40891</c:v>
                </c:pt>
                <c:pt idx="159">
                  <c:v>40894</c:v>
                </c:pt>
                <c:pt idx="160">
                  <c:v>40897</c:v>
                </c:pt>
                <c:pt idx="161">
                  <c:v>40900</c:v>
                </c:pt>
                <c:pt idx="162">
                  <c:v>40903</c:v>
                </c:pt>
                <c:pt idx="163">
                  <c:v>40906</c:v>
                </c:pt>
                <c:pt idx="164">
                  <c:v>40909</c:v>
                </c:pt>
                <c:pt idx="165">
                  <c:v>40912</c:v>
                </c:pt>
                <c:pt idx="166">
                  <c:v>40915</c:v>
                </c:pt>
                <c:pt idx="167">
                  <c:v>40918</c:v>
                </c:pt>
                <c:pt idx="168">
                  <c:v>40921</c:v>
                </c:pt>
                <c:pt idx="169">
                  <c:v>40924</c:v>
                </c:pt>
                <c:pt idx="170">
                  <c:v>40927</c:v>
                </c:pt>
                <c:pt idx="171">
                  <c:v>40930</c:v>
                </c:pt>
                <c:pt idx="172">
                  <c:v>40933</c:v>
                </c:pt>
                <c:pt idx="173">
                  <c:v>40936</c:v>
                </c:pt>
                <c:pt idx="174">
                  <c:v>40939</c:v>
                </c:pt>
                <c:pt idx="175">
                  <c:v>40942</c:v>
                </c:pt>
                <c:pt idx="176">
                  <c:v>40945</c:v>
                </c:pt>
                <c:pt idx="177">
                  <c:v>40948</c:v>
                </c:pt>
                <c:pt idx="178">
                  <c:v>40951</c:v>
                </c:pt>
                <c:pt idx="179">
                  <c:v>40954</c:v>
                </c:pt>
                <c:pt idx="180">
                  <c:v>40957</c:v>
                </c:pt>
                <c:pt idx="181">
                  <c:v>40960</c:v>
                </c:pt>
                <c:pt idx="182">
                  <c:v>40963</c:v>
                </c:pt>
                <c:pt idx="183">
                  <c:v>40966</c:v>
                </c:pt>
                <c:pt idx="184">
                  <c:v>40969</c:v>
                </c:pt>
                <c:pt idx="185">
                  <c:v>40972</c:v>
                </c:pt>
                <c:pt idx="186">
                  <c:v>40975</c:v>
                </c:pt>
                <c:pt idx="187">
                  <c:v>40978</c:v>
                </c:pt>
                <c:pt idx="188">
                  <c:v>40981</c:v>
                </c:pt>
                <c:pt idx="189">
                  <c:v>40984</c:v>
                </c:pt>
                <c:pt idx="190">
                  <c:v>40987</c:v>
                </c:pt>
                <c:pt idx="191">
                  <c:v>40990</c:v>
                </c:pt>
                <c:pt idx="192">
                  <c:v>40993</c:v>
                </c:pt>
                <c:pt idx="193">
                  <c:v>40996</c:v>
                </c:pt>
                <c:pt idx="194">
                  <c:v>40999</c:v>
                </c:pt>
                <c:pt idx="195">
                  <c:v>41002</c:v>
                </c:pt>
                <c:pt idx="196">
                  <c:v>41005</c:v>
                </c:pt>
                <c:pt idx="197">
                  <c:v>41008</c:v>
                </c:pt>
                <c:pt idx="198">
                  <c:v>41011</c:v>
                </c:pt>
                <c:pt idx="199">
                  <c:v>41014</c:v>
                </c:pt>
                <c:pt idx="200">
                  <c:v>41017</c:v>
                </c:pt>
                <c:pt idx="201">
                  <c:v>41020</c:v>
                </c:pt>
                <c:pt idx="202">
                  <c:v>41023</c:v>
                </c:pt>
                <c:pt idx="203">
                  <c:v>41026</c:v>
                </c:pt>
                <c:pt idx="204">
                  <c:v>41029</c:v>
                </c:pt>
                <c:pt idx="205">
                  <c:v>41032</c:v>
                </c:pt>
                <c:pt idx="206">
                  <c:v>41035</c:v>
                </c:pt>
                <c:pt idx="207">
                  <c:v>41038</c:v>
                </c:pt>
                <c:pt idx="208">
                  <c:v>41041</c:v>
                </c:pt>
                <c:pt idx="209">
                  <c:v>41044</c:v>
                </c:pt>
                <c:pt idx="210">
                  <c:v>41047</c:v>
                </c:pt>
                <c:pt idx="211">
                  <c:v>41050</c:v>
                </c:pt>
                <c:pt idx="212">
                  <c:v>41053</c:v>
                </c:pt>
                <c:pt idx="213">
                  <c:v>41056</c:v>
                </c:pt>
                <c:pt idx="214">
                  <c:v>41059</c:v>
                </c:pt>
                <c:pt idx="215">
                  <c:v>41062</c:v>
                </c:pt>
                <c:pt idx="216">
                  <c:v>41065</c:v>
                </c:pt>
                <c:pt idx="217">
                  <c:v>41068</c:v>
                </c:pt>
                <c:pt idx="218">
                  <c:v>41071</c:v>
                </c:pt>
                <c:pt idx="219">
                  <c:v>41074</c:v>
                </c:pt>
                <c:pt idx="220">
                  <c:v>41077</c:v>
                </c:pt>
                <c:pt idx="221">
                  <c:v>41080</c:v>
                </c:pt>
                <c:pt idx="222">
                  <c:v>41083</c:v>
                </c:pt>
                <c:pt idx="223">
                  <c:v>41086</c:v>
                </c:pt>
                <c:pt idx="224">
                  <c:v>41089</c:v>
                </c:pt>
                <c:pt idx="225">
                  <c:v>41092</c:v>
                </c:pt>
                <c:pt idx="226">
                  <c:v>41095</c:v>
                </c:pt>
                <c:pt idx="227">
                  <c:v>41098</c:v>
                </c:pt>
                <c:pt idx="228">
                  <c:v>41101</c:v>
                </c:pt>
                <c:pt idx="229">
                  <c:v>41104</c:v>
                </c:pt>
                <c:pt idx="230">
                  <c:v>41107</c:v>
                </c:pt>
                <c:pt idx="231">
                  <c:v>41110</c:v>
                </c:pt>
                <c:pt idx="232">
                  <c:v>41113</c:v>
                </c:pt>
                <c:pt idx="233">
                  <c:v>41116</c:v>
                </c:pt>
                <c:pt idx="234">
                  <c:v>41119</c:v>
                </c:pt>
                <c:pt idx="235">
                  <c:v>41122</c:v>
                </c:pt>
                <c:pt idx="236">
                  <c:v>41125</c:v>
                </c:pt>
                <c:pt idx="237">
                  <c:v>41128</c:v>
                </c:pt>
                <c:pt idx="238">
                  <c:v>41131</c:v>
                </c:pt>
                <c:pt idx="239">
                  <c:v>41134</c:v>
                </c:pt>
                <c:pt idx="240">
                  <c:v>41137</c:v>
                </c:pt>
                <c:pt idx="241">
                  <c:v>41140</c:v>
                </c:pt>
                <c:pt idx="242">
                  <c:v>41143</c:v>
                </c:pt>
                <c:pt idx="243">
                  <c:v>41146</c:v>
                </c:pt>
                <c:pt idx="244">
                  <c:v>41149</c:v>
                </c:pt>
                <c:pt idx="245">
                  <c:v>41152</c:v>
                </c:pt>
                <c:pt idx="246">
                  <c:v>41155</c:v>
                </c:pt>
                <c:pt idx="247">
                  <c:v>41158</c:v>
                </c:pt>
                <c:pt idx="248">
                  <c:v>41161</c:v>
                </c:pt>
                <c:pt idx="249">
                  <c:v>41164</c:v>
                </c:pt>
                <c:pt idx="250">
                  <c:v>41167</c:v>
                </c:pt>
                <c:pt idx="251">
                  <c:v>41170</c:v>
                </c:pt>
                <c:pt idx="252">
                  <c:v>41173</c:v>
                </c:pt>
                <c:pt idx="253">
                  <c:v>41176</c:v>
                </c:pt>
                <c:pt idx="254">
                  <c:v>41179</c:v>
                </c:pt>
                <c:pt idx="255">
                  <c:v>41182</c:v>
                </c:pt>
                <c:pt idx="256">
                  <c:v>41185</c:v>
                </c:pt>
                <c:pt idx="257">
                  <c:v>41188</c:v>
                </c:pt>
                <c:pt idx="258">
                  <c:v>41191</c:v>
                </c:pt>
                <c:pt idx="259">
                  <c:v>41194</c:v>
                </c:pt>
                <c:pt idx="260">
                  <c:v>41197</c:v>
                </c:pt>
                <c:pt idx="261">
                  <c:v>41200</c:v>
                </c:pt>
                <c:pt idx="262">
                  <c:v>41203</c:v>
                </c:pt>
                <c:pt idx="263">
                  <c:v>41206</c:v>
                </c:pt>
                <c:pt idx="264">
                  <c:v>41209</c:v>
                </c:pt>
                <c:pt idx="265">
                  <c:v>41212</c:v>
                </c:pt>
                <c:pt idx="266">
                  <c:v>41215</c:v>
                </c:pt>
                <c:pt idx="267">
                  <c:v>41218</c:v>
                </c:pt>
                <c:pt idx="268">
                  <c:v>41221</c:v>
                </c:pt>
                <c:pt idx="269">
                  <c:v>41224</c:v>
                </c:pt>
                <c:pt idx="270">
                  <c:v>41227</c:v>
                </c:pt>
                <c:pt idx="271">
                  <c:v>41230</c:v>
                </c:pt>
                <c:pt idx="272">
                  <c:v>41233</c:v>
                </c:pt>
                <c:pt idx="273">
                  <c:v>41236</c:v>
                </c:pt>
                <c:pt idx="274">
                  <c:v>41239</c:v>
                </c:pt>
                <c:pt idx="275">
                  <c:v>41242</c:v>
                </c:pt>
                <c:pt idx="276">
                  <c:v>41245</c:v>
                </c:pt>
                <c:pt idx="277">
                  <c:v>41248</c:v>
                </c:pt>
                <c:pt idx="278">
                  <c:v>41251</c:v>
                </c:pt>
                <c:pt idx="279">
                  <c:v>41254</c:v>
                </c:pt>
                <c:pt idx="280">
                  <c:v>41257</c:v>
                </c:pt>
                <c:pt idx="281">
                  <c:v>41260</c:v>
                </c:pt>
                <c:pt idx="282">
                  <c:v>41263</c:v>
                </c:pt>
                <c:pt idx="283">
                  <c:v>41266</c:v>
                </c:pt>
                <c:pt idx="284">
                  <c:v>41269</c:v>
                </c:pt>
                <c:pt idx="285">
                  <c:v>41272</c:v>
                </c:pt>
                <c:pt idx="286">
                  <c:v>41275</c:v>
                </c:pt>
                <c:pt idx="287">
                  <c:v>41278</c:v>
                </c:pt>
                <c:pt idx="288">
                  <c:v>41281</c:v>
                </c:pt>
                <c:pt idx="289">
                  <c:v>41284</c:v>
                </c:pt>
                <c:pt idx="290">
                  <c:v>41287</c:v>
                </c:pt>
                <c:pt idx="291">
                  <c:v>41290</c:v>
                </c:pt>
                <c:pt idx="292">
                  <c:v>41293</c:v>
                </c:pt>
                <c:pt idx="293">
                  <c:v>41296</c:v>
                </c:pt>
                <c:pt idx="294">
                  <c:v>41299</c:v>
                </c:pt>
                <c:pt idx="295">
                  <c:v>41302</c:v>
                </c:pt>
                <c:pt idx="296">
                  <c:v>41305</c:v>
                </c:pt>
                <c:pt idx="297">
                  <c:v>41308</c:v>
                </c:pt>
                <c:pt idx="298">
                  <c:v>41311</c:v>
                </c:pt>
                <c:pt idx="299">
                  <c:v>41314</c:v>
                </c:pt>
                <c:pt idx="300">
                  <c:v>41317</c:v>
                </c:pt>
                <c:pt idx="301">
                  <c:v>41320</c:v>
                </c:pt>
                <c:pt idx="302">
                  <c:v>41323</c:v>
                </c:pt>
                <c:pt idx="303">
                  <c:v>41326</c:v>
                </c:pt>
                <c:pt idx="304">
                  <c:v>41329</c:v>
                </c:pt>
                <c:pt idx="305">
                  <c:v>41332</c:v>
                </c:pt>
                <c:pt idx="306">
                  <c:v>41335</c:v>
                </c:pt>
                <c:pt idx="307">
                  <c:v>41338</c:v>
                </c:pt>
                <c:pt idx="308">
                  <c:v>41341</c:v>
                </c:pt>
                <c:pt idx="309">
                  <c:v>41344</c:v>
                </c:pt>
                <c:pt idx="310">
                  <c:v>41347</c:v>
                </c:pt>
                <c:pt idx="311">
                  <c:v>41350</c:v>
                </c:pt>
                <c:pt idx="312">
                  <c:v>41353</c:v>
                </c:pt>
                <c:pt idx="313">
                  <c:v>41356</c:v>
                </c:pt>
                <c:pt idx="314">
                  <c:v>41359</c:v>
                </c:pt>
                <c:pt idx="315">
                  <c:v>41362</c:v>
                </c:pt>
                <c:pt idx="316">
                  <c:v>41365</c:v>
                </c:pt>
                <c:pt idx="317">
                  <c:v>41368</c:v>
                </c:pt>
                <c:pt idx="318">
                  <c:v>41371</c:v>
                </c:pt>
                <c:pt idx="319">
                  <c:v>41374</c:v>
                </c:pt>
                <c:pt idx="320">
                  <c:v>41377</c:v>
                </c:pt>
                <c:pt idx="321">
                  <c:v>41380</c:v>
                </c:pt>
                <c:pt idx="322">
                  <c:v>41383</c:v>
                </c:pt>
                <c:pt idx="323">
                  <c:v>41386</c:v>
                </c:pt>
                <c:pt idx="324">
                  <c:v>41389</c:v>
                </c:pt>
                <c:pt idx="325">
                  <c:v>41392</c:v>
                </c:pt>
                <c:pt idx="326">
                  <c:v>41395</c:v>
                </c:pt>
                <c:pt idx="327">
                  <c:v>41398</c:v>
                </c:pt>
                <c:pt idx="328">
                  <c:v>41401</c:v>
                </c:pt>
                <c:pt idx="329">
                  <c:v>41404</c:v>
                </c:pt>
                <c:pt idx="330">
                  <c:v>41407</c:v>
                </c:pt>
                <c:pt idx="331">
                  <c:v>41410</c:v>
                </c:pt>
                <c:pt idx="332">
                  <c:v>41413</c:v>
                </c:pt>
                <c:pt idx="333">
                  <c:v>41416</c:v>
                </c:pt>
                <c:pt idx="334">
                  <c:v>41419</c:v>
                </c:pt>
                <c:pt idx="335">
                  <c:v>41422</c:v>
                </c:pt>
                <c:pt idx="336">
                  <c:v>41425</c:v>
                </c:pt>
                <c:pt idx="337">
                  <c:v>41428</c:v>
                </c:pt>
                <c:pt idx="338">
                  <c:v>41431</c:v>
                </c:pt>
                <c:pt idx="339">
                  <c:v>41434</c:v>
                </c:pt>
                <c:pt idx="340">
                  <c:v>41437</c:v>
                </c:pt>
                <c:pt idx="341">
                  <c:v>41440</c:v>
                </c:pt>
                <c:pt idx="342">
                  <c:v>41443</c:v>
                </c:pt>
                <c:pt idx="343">
                  <c:v>41446</c:v>
                </c:pt>
                <c:pt idx="344">
                  <c:v>41449</c:v>
                </c:pt>
                <c:pt idx="345">
                  <c:v>41452</c:v>
                </c:pt>
                <c:pt idx="346">
                  <c:v>41455</c:v>
                </c:pt>
                <c:pt idx="347">
                  <c:v>41458</c:v>
                </c:pt>
                <c:pt idx="348">
                  <c:v>41461</c:v>
                </c:pt>
                <c:pt idx="349">
                  <c:v>41464</c:v>
                </c:pt>
                <c:pt idx="350">
                  <c:v>41467</c:v>
                </c:pt>
                <c:pt idx="351">
                  <c:v>41470</c:v>
                </c:pt>
                <c:pt idx="352">
                  <c:v>41473</c:v>
                </c:pt>
                <c:pt idx="353">
                  <c:v>41476</c:v>
                </c:pt>
                <c:pt idx="354">
                  <c:v>41479</c:v>
                </c:pt>
                <c:pt idx="355">
                  <c:v>41482</c:v>
                </c:pt>
                <c:pt idx="356">
                  <c:v>41485</c:v>
                </c:pt>
                <c:pt idx="357">
                  <c:v>41488</c:v>
                </c:pt>
                <c:pt idx="358">
                  <c:v>41491</c:v>
                </c:pt>
                <c:pt idx="359">
                  <c:v>41494</c:v>
                </c:pt>
                <c:pt idx="360">
                  <c:v>41497</c:v>
                </c:pt>
                <c:pt idx="361">
                  <c:v>41500</c:v>
                </c:pt>
                <c:pt idx="362">
                  <c:v>41503</c:v>
                </c:pt>
                <c:pt idx="363">
                  <c:v>41506</c:v>
                </c:pt>
                <c:pt idx="364">
                  <c:v>41509</c:v>
                </c:pt>
                <c:pt idx="365">
                  <c:v>41512</c:v>
                </c:pt>
                <c:pt idx="366">
                  <c:v>41515</c:v>
                </c:pt>
                <c:pt idx="367">
                  <c:v>41518</c:v>
                </c:pt>
                <c:pt idx="368">
                  <c:v>41521</c:v>
                </c:pt>
                <c:pt idx="369">
                  <c:v>41524</c:v>
                </c:pt>
                <c:pt idx="370">
                  <c:v>41527</c:v>
                </c:pt>
                <c:pt idx="371">
                  <c:v>41530</c:v>
                </c:pt>
                <c:pt idx="372">
                  <c:v>41533</c:v>
                </c:pt>
                <c:pt idx="373">
                  <c:v>41536</c:v>
                </c:pt>
                <c:pt idx="374">
                  <c:v>41539</c:v>
                </c:pt>
                <c:pt idx="375">
                  <c:v>41542</c:v>
                </c:pt>
                <c:pt idx="376">
                  <c:v>41545</c:v>
                </c:pt>
                <c:pt idx="377">
                  <c:v>41548</c:v>
                </c:pt>
                <c:pt idx="378">
                  <c:v>41551</c:v>
                </c:pt>
                <c:pt idx="379">
                  <c:v>41554</c:v>
                </c:pt>
                <c:pt idx="380">
                  <c:v>41557</c:v>
                </c:pt>
                <c:pt idx="381">
                  <c:v>41560</c:v>
                </c:pt>
                <c:pt idx="382">
                  <c:v>41563</c:v>
                </c:pt>
                <c:pt idx="383">
                  <c:v>41566</c:v>
                </c:pt>
                <c:pt idx="384">
                  <c:v>41569</c:v>
                </c:pt>
                <c:pt idx="385">
                  <c:v>41572</c:v>
                </c:pt>
                <c:pt idx="386">
                  <c:v>41575</c:v>
                </c:pt>
                <c:pt idx="387">
                  <c:v>41578</c:v>
                </c:pt>
                <c:pt idx="388">
                  <c:v>41581</c:v>
                </c:pt>
                <c:pt idx="389">
                  <c:v>41584</c:v>
                </c:pt>
                <c:pt idx="390">
                  <c:v>41587</c:v>
                </c:pt>
                <c:pt idx="391">
                  <c:v>41590</c:v>
                </c:pt>
                <c:pt idx="392">
                  <c:v>41593</c:v>
                </c:pt>
                <c:pt idx="393">
                  <c:v>41596</c:v>
                </c:pt>
                <c:pt idx="394">
                  <c:v>41599</c:v>
                </c:pt>
                <c:pt idx="395">
                  <c:v>41602</c:v>
                </c:pt>
                <c:pt idx="396">
                  <c:v>41605</c:v>
                </c:pt>
                <c:pt idx="397">
                  <c:v>41608</c:v>
                </c:pt>
                <c:pt idx="398">
                  <c:v>41611</c:v>
                </c:pt>
                <c:pt idx="399">
                  <c:v>41614</c:v>
                </c:pt>
                <c:pt idx="400">
                  <c:v>41617</c:v>
                </c:pt>
                <c:pt idx="401">
                  <c:v>41620</c:v>
                </c:pt>
                <c:pt idx="402">
                  <c:v>41623</c:v>
                </c:pt>
                <c:pt idx="403">
                  <c:v>41626</c:v>
                </c:pt>
                <c:pt idx="404">
                  <c:v>41629</c:v>
                </c:pt>
                <c:pt idx="405">
                  <c:v>41632</c:v>
                </c:pt>
                <c:pt idx="406">
                  <c:v>41635</c:v>
                </c:pt>
                <c:pt idx="407">
                  <c:v>41638</c:v>
                </c:pt>
                <c:pt idx="408">
                  <c:v>41641</c:v>
                </c:pt>
                <c:pt idx="409">
                  <c:v>41644</c:v>
                </c:pt>
                <c:pt idx="410">
                  <c:v>41647</c:v>
                </c:pt>
                <c:pt idx="411">
                  <c:v>41650</c:v>
                </c:pt>
                <c:pt idx="412">
                  <c:v>41653</c:v>
                </c:pt>
                <c:pt idx="413">
                  <c:v>41656</c:v>
                </c:pt>
                <c:pt idx="414">
                  <c:v>41659</c:v>
                </c:pt>
                <c:pt idx="415">
                  <c:v>41662</c:v>
                </c:pt>
                <c:pt idx="416">
                  <c:v>41665</c:v>
                </c:pt>
                <c:pt idx="417">
                  <c:v>41668</c:v>
                </c:pt>
                <c:pt idx="418">
                  <c:v>41671</c:v>
                </c:pt>
                <c:pt idx="419">
                  <c:v>41674</c:v>
                </c:pt>
                <c:pt idx="420">
                  <c:v>41677</c:v>
                </c:pt>
                <c:pt idx="421">
                  <c:v>41680</c:v>
                </c:pt>
                <c:pt idx="422">
                  <c:v>41683</c:v>
                </c:pt>
                <c:pt idx="423">
                  <c:v>41686</c:v>
                </c:pt>
                <c:pt idx="424">
                  <c:v>41689</c:v>
                </c:pt>
                <c:pt idx="425">
                  <c:v>41692</c:v>
                </c:pt>
                <c:pt idx="426">
                  <c:v>41695</c:v>
                </c:pt>
                <c:pt idx="427">
                  <c:v>41698</c:v>
                </c:pt>
                <c:pt idx="428">
                  <c:v>41701</c:v>
                </c:pt>
                <c:pt idx="429">
                  <c:v>41704</c:v>
                </c:pt>
                <c:pt idx="430">
                  <c:v>41707</c:v>
                </c:pt>
                <c:pt idx="431">
                  <c:v>41710</c:v>
                </c:pt>
                <c:pt idx="432">
                  <c:v>41713</c:v>
                </c:pt>
                <c:pt idx="433">
                  <c:v>41716</c:v>
                </c:pt>
                <c:pt idx="434">
                  <c:v>41719</c:v>
                </c:pt>
                <c:pt idx="435">
                  <c:v>41722</c:v>
                </c:pt>
                <c:pt idx="436">
                  <c:v>41725</c:v>
                </c:pt>
                <c:pt idx="437">
                  <c:v>41728</c:v>
                </c:pt>
                <c:pt idx="438">
                  <c:v>41731</c:v>
                </c:pt>
                <c:pt idx="439">
                  <c:v>41734</c:v>
                </c:pt>
                <c:pt idx="440">
                  <c:v>41737</c:v>
                </c:pt>
                <c:pt idx="441">
                  <c:v>41740</c:v>
                </c:pt>
                <c:pt idx="442">
                  <c:v>41743</c:v>
                </c:pt>
                <c:pt idx="443">
                  <c:v>41746</c:v>
                </c:pt>
                <c:pt idx="444">
                  <c:v>41749</c:v>
                </c:pt>
                <c:pt idx="445">
                  <c:v>41752</c:v>
                </c:pt>
                <c:pt idx="446">
                  <c:v>41755</c:v>
                </c:pt>
                <c:pt idx="447">
                  <c:v>41758</c:v>
                </c:pt>
                <c:pt idx="448">
                  <c:v>41761</c:v>
                </c:pt>
                <c:pt idx="449">
                  <c:v>41764</c:v>
                </c:pt>
                <c:pt idx="450">
                  <c:v>41767</c:v>
                </c:pt>
                <c:pt idx="451">
                  <c:v>41770</c:v>
                </c:pt>
                <c:pt idx="452">
                  <c:v>41773</c:v>
                </c:pt>
                <c:pt idx="453">
                  <c:v>41776</c:v>
                </c:pt>
                <c:pt idx="454">
                  <c:v>41779</c:v>
                </c:pt>
                <c:pt idx="455">
                  <c:v>41782</c:v>
                </c:pt>
                <c:pt idx="456">
                  <c:v>41785</c:v>
                </c:pt>
                <c:pt idx="457">
                  <c:v>41788</c:v>
                </c:pt>
                <c:pt idx="458">
                  <c:v>41791</c:v>
                </c:pt>
                <c:pt idx="459">
                  <c:v>41794</c:v>
                </c:pt>
                <c:pt idx="460">
                  <c:v>41797</c:v>
                </c:pt>
                <c:pt idx="461">
                  <c:v>41800</c:v>
                </c:pt>
                <c:pt idx="462">
                  <c:v>41803</c:v>
                </c:pt>
                <c:pt idx="463">
                  <c:v>41806</c:v>
                </c:pt>
                <c:pt idx="464">
                  <c:v>41809</c:v>
                </c:pt>
                <c:pt idx="465">
                  <c:v>41812</c:v>
                </c:pt>
                <c:pt idx="466">
                  <c:v>41815</c:v>
                </c:pt>
                <c:pt idx="467">
                  <c:v>41818</c:v>
                </c:pt>
                <c:pt idx="468">
                  <c:v>41821</c:v>
                </c:pt>
                <c:pt idx="469">
                  <c:v>41824</c:v>
                </c:pt>
                <c:pt idx="470">
                  <c:v>41827</c:v>
                </c:pt>
                <c:pt idx="471">
                  <c:v>41830</c:v>
                </c:pt>
                <c:pt idx="472">
                  <c:v>41833</c:v>
                </c:pt>
                <c:pt idx="473">
                  <c:v>41836</c:v>
                </c:pt>
                <c:pt idx="474">
                  <c:v>41839</c:v>
                </c:pt>
                <c:pt idx="475">
                  <c:v>41842</c:v>
                </c:pt>
                <c:pt idx="476">
                  <c:v>41845</c:v>
                </c:pt>
                <c:pt idx="477">
                  <c:v>41848</c:v>
                </c:pt>
                <c:pt idx="478">
                  <c:v>41851</c:v>
                </c:pt>
                <c:pt idx="479">
                  <c:v>41854</c:v>
                </c:pt>
                <c:pt idx="480">
                  <c:v>41857</c:v>
                </c:pt>
                <c:pt idx="481">
                  <c:v>41860</c:v>
                </c:pt>
                <c:pt idx="482">
                  <c:v>41863</c:v>
                </c:pt>
                <c:pt idx="483">
                  <c:v>41866</c:v>
                </c:pt>
                <c:pt idx="484">
                  <c:v>41869</c:v>
                </c:pt>
                <c:pt idx="485">
                  <c:v>41872</c:v>
                </c:pt>
                <c:pt idx="486">
                  <c:v>41875</c:v>
                </c:pt>
                <c:pt idx="487">
                  <c:v>41878</c:v>
                </c:pt>
                <c:pt idx="488">
                  <c:v>41881</c:v>
                </c:pt>
                <c:pt idx="489">
                  <c:v>41884</c:v>
                </c:pt>
                <c:pt idx="490">
                  <c:v>41887</c:v>
                </c:pt>
                <c:pt idx="491">
                  <c:v>41890</c:v>
                </c:pt>
                <c:pt idx="492">
                  <c:v>41893</c:v>
                </c:pt>
                <c:pt idx="493">
                  <c:v>41896</c:v>
                </c:pt>
                <c:pt idx="494">
                  <c:v>41899</c:v>
                </c:pt>
                <c:pt idx="495">
                  <c:v>41902</c:v>
                </c:pt>
                <c:pt idx="496">
                  <c:v>41905</c:v>
                </c:pt>
                <c:pt idx="497">
                  <c:v>41908</c:v>
                </c:pt>
                <c:pt idx="498">
                  <c:v>41911</c:v>
                </c:pt>
                <c:pt idx="499">
                  <c:v>41914</c:v>
                </c:pt>
                <c:pt idx="500">
                  <c:v>41917</c:v>
                </c:pt>
                <c:pt idx="501">
                  <c:v>41920</c:v>
                </c:pt>
                <c:pt idx="502">
                  <c:v>41923</c:v>
                </c:pt>
                <c:pt idx="503">
                  <c:v>41926</c:v>
                </c:pt>
                <c:pt idx="504">
                  <c:v>41929</c:v>
                </c:pt>
                <c:pt idx="505">
                  <c:v>41932</c:v>
                </c:pt>
                <c:pt idx="506">
                  <c:v>41935</c:v>
                </c:pt>
                <c:pt idx="507">
                  <c:v>41938</c:v>
                </c:pt>
                <c:pt idx="508">
                  <c:v>41941</c:v>
                </c:pt>
                <c:pt idx="509">
                  <c:v>41944</c:v>
                </c:pt>
                <c:pt idx="510">
                  <c:v>41947</c:v>
                </c:pt>
                <c:pt idx="511">
                  <c:v>41950</c:v>
                </c:pt>
                <c:pt idx="512">
                  <c:v>41953</c:v>
                </c:pt>
                <c:pt idx="513">
                  <c:v>41956</c:v>
                </c:pt>
                <c:pt idx="514">
                  <c:v>41959</c:v>
                </c:pt>
                <c:pt idx="515">
                  <c:v>41962</c:v>
                </c:pt>
                <c:pt idx="516">
                  <c:v>41965</c:v>
                </c:pt>
                <c:pt idx="517">
                  <c:v>41968</c:v>
                </c:pt>
                <c:pt idx="518">
                  <c:v>41971</c:v>
                </c:pt>
                <c:pt idx="519">
                  <c:v>41974</c:v>
                </c:pt>
                <c:pt idx="520">
                  <c:v>41977</c:v>
                </c:pt>
                <c:pt idx="521">
                  <c:v>41980</c:v>
                </c:pt>
                <c:pt idx="522">
                  <c:v>41983</c:v>
                </c:pt>
                <c:pt idx="523">
                  <c:v>41986</c:v>
                </c:pt>
                <c:pt idx="524">
                  <c:v>41989</c:v>
                </c:pt>
                <c:pt idx="525">
                  <c:v>41992</c:v>
                </c:pt>
                <c:pt idx="526">
                  <c:v>41995</c:v>
                </c:pt>
                <c:pt idx="527">
                  <c:v>41998</c:v>
                </c:pt>
                <c:pt idx="528">
                  <c:v>42001</c:v>
                </c:pt>
                <c:pt idx="529">
                  <c:v>42004</c:v>
                </c:pt>
                <c:pt idx="530">
                  <c:v>42007</c:v>
                </c:pt>
                <c:pt idx="531">
                  <c:v>42010</c:v>
                </c:pt>
                <c:pt idx="532">
                  <c:v>42013</c:v>
                </c:pt>
                <c:pt idx="533">
                  <c:v>42016</c:v>
                </c:pt>
                <c:pt idx="534">
                  <c:v>42019</c:v>
                </c:pt>
                <c:pt idx="535">
                  <c:v>42022</c:v>
                </c:pt>
                <c:pt idx="536">
                  <c:v>42025</c:v>
                </c:pt>
                <c:pt idx="537">
                  <c:v>42028</c:v>
                </c:pt>
                <c:pt idx="538">
                  <c:v>42031</c:v>
                </c:pt>
                <c:pt idx="539">
                  <c:v>42034</c:v>
                </c:pt>
                <c:pt idx="540">
                  <c:v>42037</c:v>
                </c:pt>
                <c:pt idx="541">
                  <c:v>42040</c:v>
                </c:pt>
                <c:pt idx="542">
                  <c:v>42043</c:v>
                </c:pt>
                <c:pt idx="543">
                  <c:v>42046</c:v>
                </c:pt>
                <c:pt idx="544">
                  <c:v>42049</c:v>
                </c:pt>
                <c:pt idx="545">
                  <c:v>42052</c:v>
                </c:pt>
                <c:pt idx="546">
                  <c:v>42055</c:v>
                </c:pt>
                <c:pt idx="547">
                  <c:v>42058</c:v>
                </c:pt>
                <c:pt idx="548">
                  <c:v>42061</c:v>
                </c:pt>
                <c:pt idx="549">
                  <c:v>42064</c:v>
                </c:pt>
                <c:pt idx="550">
                  <c:v>42067</c:v>
                </c:pt>
                <c:pt idx="551">
                  <c:v>42070</c:v>
                </c:pt>
                <c:pt idx="552">
                  <c:v>42073</c:v>
                </c:pt>
                <c:pt idx="553">
                  <c:v>42076</c:v>
                </c:pt>
                <c:pt idx="554">
                  <c:v>42079</c:v>
                </c:pt>
                <c:pt idx="555">
                  <c:v>42082</c:v>
                </c:pt>
                <c:pt idx="556">
                  <c:v>42085</c:v>
                </c:pt>
                <c:pt idx="557">
                  <c:v>42088</c:v>
                </c:pt>
                <c:pt idx="558">
                  <c:v>42091</c:v>
                </c:pt>
                <c:pt idx="559">
                  <c:v>42094</c:v>
                </c:pt>
                <c:pt idx="560">
                  <c:v>42097</c:v>
                </c:pt>
                <c:pt idx="561">
                  <c:v>42100</c:v>
                </c:pt>
                <c:pt idx="562">
                  <c:v>42103</c:v>
                </c:pt>
                <c:pt idx="563">
                  <c:v>42106</c:v>
                </c:pt>
                <c:pt idx="564">
                  <c:v>42109</c:v>
                </c:pt>
                <c:pt idx="565">
                  <c:v>42112</c:v>
                </c:pt>
                <c:pt idx="566">
                  <c:v>42115</c:v>
                </c:pt>
                <c:pt idx="567">
                  <c:v>42118</c:v>
                </c:pt>
                <c:pt idx="568">
                  <c:v>42121</c:v>
                </c:pt>
                <c:pt idx="569">
                  <c:v>42124</c:v>
                </c:pt>
                <c:pt idx="570">
                  <c:v>42127</c:v>
                </c:pt>
                <c:pt idx="571">
                  <c:v>42130</c:v>
                </c:pt>
                <c:pt idx="572">
                  <c:v>42133</c:v>
                </c:pt>
                <c:pt idx="573">
                  <c:v>42136</c:v>
                </c:pt>
                <c:pt idx="574">
                  <c:v>42139</c:v>
                </c:pt>
                <c:pt idx="575">
                  <c:v>42142</c:v>
                </c:pt>
                <c:pt idx="576">
                  <c:v>42145</c:v>
                </c:pt>
                <c:pt idx="577">
                  <c:v>42148</c:v>
                </c:pt>
                <c:pt idx="578">
                  <c:v>42151</c:v>
                </c:pt>
                <c:pt idx="579">
                  <c:v>42154</c:v>
                </c:pt>
                <c:pt idx="580">
                  <c:v>42157</c:v>
                </c:pt>
                <c:pt idx="581">
                  <c:v>42160</c:v>
                </c:pt>
                <c:pt idx="582">
                  <c:v>42163</c:v>
                </c:pt>
                <c:pt idx="583">
                  <c:v>42166</c:v>
                </c:pt>
                <c:pt idx="584">
                  <c:v>42169</c:v>
                </c:pt>
                <c:pt idx="585">
                  <c:v>42172</c:v>
                </c:pt>
                <c:pt idx="586">
                  <c:v>42175</c:v>
                </c:pt>
                <c:pt idx="587">
                  <c:v>42178</c:v>
                </c:pt>
                <c:pt idx="588">
                  <c:v>42181</c:v>
                </c:pt>
                <c:pt idx="589">
                  <c:v>42184</c:v>
                </c:pt>
                <c:pt idx="590">
                  <c:v>42187</c:v>
                </c:pt>
                <c:pt idx="591">
                  <c:v>42190</c:v>
                </c:pt>
                <c:pt idx="592">
                  <c:v>42193</c:v>
                </c:pt>
                <c:pt idx="593">
                  <c:v>42196</c:v>
                </c:pt>
                <c:pt idx="594">
                  <c:v>42199</c:v>
                </c:pt>
                <c:pt idx="595">
                  <c:v>42202</c:v>
                </c:pt>
                <c:pt idx="596">
                  <c:v>42205</c:v>
                </c:pt>
                <c:pt idx="597">
                  <c:v>42208</c:v>
                </c:pt>
                <c:pt idx="598">
                  <c:v>42211</c:v>
                </c:pt>
                <c:pt idx="599">
                  <c:v>42214</c:v>
                </c:pt>
                <c:pt idx="600">
                  <c:v>42217</c:v>
                </c:pt>
                <c:pt idx="601">
                  <c:v>42220</c:v>
                </c:pt>
                <c:pt idx="602">
                  <c:v>42223</c:v>
                </c:pt>
                <c:pt idx="603">
                  <c:v>42226</c:v>
                </c:pt>
                <c:pt idx="604">
                  <c:v>42229</c:v>
                </c:pt>
                <c:pt idx="605">
                  <c:v>42232</c:v>
                </c:pt>
                <c:pt idx="606">
                  <c:v>42235</c:v>
                </c:pt>
                <c:pt idx="607">
                  <c:v>42238</c:v>
                </c:pt>
                <c:pt idx="608">
                  <c:v>42241</c:v>
                </c:pt>
                <c:pt idx="609">
                  <c:v>42244</c:v>
                </c:pt>
                <c:pt idx="610">
                  <c:v>42247</c:v>
                </c:pt>
                <c:pt idx="611">
                  <c:v>42250</c:v>
                </c:pt>
                <c:pt idx="612">
                  <c:v>42253</c:v>
                </c:pt>
                <c:pt idx="613">
                  <c:v>42256</c:v>
                </c:pt>
                <c:pt idx="614">
                  <c:v>42259</c:v>
                </c:pt>
                <c:pt idx="615">
                  <c:v>42262</c:v>
                </c:pt>
                <c:pt idx="616">
                  <c:v>42265</c:v>
                </c:pt>
                <c:pt idx="617">
                  <c:v>42268</c:v>
                </c:pt>
                <c:pt idx="618">
                  <c:v>42271</c:v>
                </c:pt>
                <c:pt idx="619">
                  <c:v>42274</c:v>
                </c:pt>
                <c:pt idx="620">
                  <c:v>42277</c:v>
                </c:pt>
                <c:pt idx="621">
                  <c:v>42280</c:v>
                </c:pt>
                <c:pt idx="622">
                  <c:v>42283</c:v>
                </c:pt>
                <c:pt idx="623">
                  <c:v>42286</c:v>
                </c:pt>
                <c:pt idx="624">
                  <c:v>42289</c:v>
                </c:pt>
                <c:pt idx="625">
                  <c:v>42292</c:v>
                </c:pt>
                <c:pt idx="626">
                  <c:v>42295</c:v>
                </c:pt>
                <c:pt idx="627">
                  <c:v>42298</c:v>
                </c:pt>
                <c:pt idx="628">
                  <c:v>42301</c:v>
                </c:pt>
                <c:pt idx="629">
                  <c:v>42304</c:v>
                </c:pt>
                <c:pt idx="630">
                  <c:v>42307</c:v>
                </c:pt>
                <c:pt idx="631">
                  <c:v>42310</c:v>
                </c:pt>
                <c:pt idx="632">
                  <c:v>42313</c:v>
                </c:pt>
                <c:pt idx="633">
                  <c:v>42316</c:v>
                </c:pt>
                <c:pt idx="634">
                  <c:v>42319</c:v>
                </c:pt>
                <c:pt idx="635">
                  <c:v>42322</c:v>
                </c:pt>
                <c:pt idx="636">
                  <c:v>42325</c:v>
                </c:pt>
                <c:pt idx="637">
                  <c:v>42328</c:v>
                </c:pt>
                <c:pt idx="638">
                  <c:v>42331</c:v>
                </c:pt>
                <c:pt idx="639">
                  <c:v>42334</c:v>
                </c:pt>
                <c:pt idx="640">
                  <c:v>42337</c:v>
                </c:pt>
                <c:pt idx="641">
                  <c:v>42340</c:v>
                </c:pt>
                <c:pt idx="642">
                  <c:v>42343</c:v>
                </c:pt>
                <c:pt idx="643">
                  <c:v>42346</c:v>
                </c:pt>
                <c:pt idx="644">
                  <c:v>42349</c:v>
                </c:pt>
                <c:pt idx="645">
                  <c:v>42352</c:v>
                </c:pt>
                <c:pt idx="646">
                  <c:v>42355</c:v>
                </c:pt>
                <c:pt idx="647">
                  <c:v>42358</c:v>
                </c:pt>
                <c:pt idx="648">
                  <c:v>42361</c:v>
                </c:pt>
                <c:pt idx="649">
                  <c:v>42364</c:v>
                </c:pt>
                <c:pt idx="650">
                  <c:v>42367</c:v>
                </c:pt>
                <c:pt idx="651">
                  <c:v>42370</c:v>
                </c:pt>
                <c:pt idx="652">
                  <c:v>42373</c:v>
                </c:pt>
                <c:pt idx="653">
                  <c:v>42376</c:v>
                </c:pt>
                <c:pt idx="654">
                  <c:v>42379</c:v>
                </c:pt>
                <c:pt idx="655">
                  <c:v>42382</c:v>
                </c:pt>
                <c:pt idx="656">
                  <c:v>42385</c:v>
                </c:pt>
                <c:pt idx="657">
                  <c:v>42388</c:v>
                </c:pt>
                <c:pt idx="658">
                  <c:v>42391</c:v>
                </c:pt>
                <c:pt idx="659">
                  <c:v>42394</c:v>
                </c:pt>
                <c:pt idx="660">
                  <c:v>42397</c:v>
                </c:pt>
                <c:pt idx="661">
                  <c:v>42400</c:v>
                </c:pt>
                <c:pt idx="662">
                  <c:v>42403</c:v>
                </c:pt>
                <c:pt idx="663">
                  <c:v>42406</c:v>
                </c:pt>
                <c:pt idx="664">
                  <c:v>42409</c:v>
                </c:pt>
                <c:pt idx="665">
                  <c:v>42412</c:v>
                </c:pt>
                <c:pt idx="666">
                  <c:v>42415</c:v>
                </c:pt>
                <c:pt idx="667">
                  <c:v>42418</c:v>
                </c:pt>
                <c:pt idx="668">
                  <c:v>42421</c:v>
                </c:pt>
                <c:pt idx="669">
                  <c:v>42424</c:v>
                </c:pt>
                <c:pt idx="670">
                  <c:v>42427</c:v>
                </c:pt>
                <c:pt idx="671">
                  <c:v>42430</c:v>
                </c:pt>
                <c:pt idx="672">
                  <c:v>42433</c:v>
                </c:pt>
                <c:pt idx="673">
                  <c:v>42436</c:v>
                </c:pt>
                <c:pt idx="674">
                  <c:v>42439</c:v>
                </c:pt>
                <c:pt idx="675">
                  <c:v>42442</c:v>
                </c:pt>
                <c:pt idx="676">
                  <c:v>42445</c:v>
                </c:pt>
                <c:pt idx="677">
                  <c:v>42448</c:v>
                </c:pt>
                <c:pt idx="678">
                  <c:v>42451</c:v>
                </c:pt>
                <c:pt idx="679">
                  <c:v>42454</c:v>
                </c:pt>
                <c:pt idx="680">
                  <c:v>42457</c:v>
                </c:pt>
                <c:pt idx="681">
                  <c:v>42460</c:v>
                </c:pt>
                <c:pt idx="682">
                  <c:v>42463</c:v>
                </c:pt>
                <c:pt idx="683">
                  <c:v>42466</c:v>
                </c:pt>
                <c:pt idx="684">
                  <c:v>42469</c:v>
                </c:pt>
                <c:pt idx="685">
                  <c:v>42472</c:v>
                </c:pt>
                <c:pt idx="686">
                  <c:v>42475</c:v>
                </c:pt>
                <c:pt idx="687">
                  <c:v>42478</c:v>
                </c:pt>
                <c:pt idx="688">
                  <c:v>42481</c:v>
                </c:pt>
                <c:pt idx="689">
                  <c:v>42484</c:v>
                </c:pt>
                <c:pt idx="690">
                  <c:v>42487</c:v>
                </c:pt>
                <c:pt idx="691">
                  <c:v>42490</c:v>
                </c:pt>
                <c:pt idx="692">
                  <c:v>42493</c:v>
                </c:pt>
                <c:pt idx="693">
                  <c:v>42496</c:v>
                </c:pt>
                <c:pt idx="694">
                  <c:v>42499</c:v>
                </c:pt>
                <c:pt idx="695">
                  <c:v>42502</c:v>
                </c:pt>
                <c:pt idx="696">
                  <c:v>42505</c:v>
                </c:pt>
                <c:pt idx="697">
                  <c:v>42508</c:v>
                </c:pt>
                <c:pt idx="698">
                  <c:v>42511</c:v>
                </c:pt>
                <c:pt idx="699">
                  <c:v>42514</c:v>
                </c:pt>
                <c:pt idx="700">
                  <c:v>42517</c:v>
                </c:pt>
                <c:pt idx="701">
                  <c:v>42520</c:v>
                </c:pt>
                <c:pt idx="702">
                  <c:v>42523</c:v>
                </c:pt>
                <c:pt idx="703">
                  <c:v>42526</c:v>
                </c:pt>
                <c:pt idx="704">
                  <c:v>42529</c:v>
                </c:pt>
                <c:pt idx="705">
                  <c:v>42532</c:v>
                </c:pt>
                <c:pt idx="706">
                  <c:v>42535</c:v>
                </c:pt>
                <c:pt idx="707">
                  <c:v>42538</c:v>
                </c:pt>
                <c:pt idx="708">
                  <c:v>42541</c:v>
                </c:pt>
                <c:pt idx="709">
                  <c:v>42544</c:v>
                </c:pt>
                <c:pt idx="710">
                  <c:v>42547</c:v>
                </c:pt>
                <c:pt idx="711">
                  <c:v>42550</c:v>
                </c:pt>
                <c:pt idx="712">
                  <c:v>42553</c:v>
                </c:pt>
                <c:pt idx="713">
                  <c:v>42556</c:v>
                </c:pt>
                <c:pt idx="714">
                  <c:v>42559</c:v>
                </c:pt>
                <c:pt idx="715">
                  <c:v>42562</c:v>
                </c:pt>
                <c:pt idx="716">
                  <c:v>42565</c:v>
                </c:pt>
                <c:pt idx="717">
                  <c:v>42568</c:v>
                </c:pt>
                <c:pt idx="718">
                  <c:v>42571</c:v>
                </c:pt>
                <c:pt idx="719">
                  <c:v>42574</c:v>
                </c:pt>
                <c:pt idx="720">
                  <c:v>42577</c:v>
                </c:pt>
                <c:pt idx="721">
                  <c:v>42580</c:v>
                </c:pt>
                <c:pt idx="722">
                  <c:v>42583</c:v>
                </c:pt>
                <c:pt idx="723">
                  <c:v>42586</c:v>
                </c:pt>
                <c:pt idx="724">
                  <c:v>42589</c:v>
                </c:pt>
                <c:pt idx="725">
                  <c:v>42592</c:v>
                </c:pt>
                <c:pt idx="726">
                  <c:v>42595</c:v>
                </c:pt>
                <c:pt idx="727">
                  <c:v>42598</c:v>
                </c:pt>
                <c:pt idx="728">
                  <c:v>42601</c:v>
                </c:pt>
                <c:pt idx="729">
                  <c:v>42604</c:v>
                </c:pt>
                <c:pt idx="730">
                  <c:v>42607</c:v>
                </c:pt>
                <c:pt idx="731">
                  <c:v>42610</c:v>
                </c:pt>
                <c:pt idx="732">
                  <c:v>42613</c:v>
                </c:pt>
                <c:pt idx="733">
                  <c:v>42616</c:v>
                </c:pt>
                <c:pt idx="734">
                  <c:v>42619</c:v>
                </c:pt>
                <c:pt idx="735">
                  <c:v>42622</c:v>
                </c:pt>
                <c:pt idx="736">
                  <c:v>42625</c:v>
                </c:pt>
                <c:pt idx="737">
                  <c:v>42628</c:v>
                </c:pt>
                <c:pt idx="738">
                  <c:v>42631</c:v>
                </c:pt>
                <c:pt idx="739">
                  <c:v>42634</c:v>
                </c:pt>
                <c:pt idx="740">
                  <c:v>42637</c:v>
                </c:pt>
                <c:pt idx="741">
                  <c:v>42640</c:v>
                </c:pt>
                <c:pt idx="742">
                  <c:v>42643</c:v>
                </c:pt>
                <c:pt idx="743">
                  <c:v>42646</c:v>
                </c:pt>
                <c:pt idx="744">
                  <c:v>42649</c:v>
                </c:pt>
                <c:pt idx="745">
                  <c:v>42652</c:v>
                </c:pt>
                <c:pt idx="746">
                  <c:v>42655</c:v>
                </c:pt>
                <c:pt idx="747">
                  <c:v>42658</c:v>
                </c:pt>
                <c:pt idx="748">
                  <c:v>42661</c:v>
                </c:pt>
                <c:pt idx="749">
                  <c:v>42664</c:v>
                </c:pt>
                <c:pt idx="750">
                  <c:v>42667</c:v>
                </c:pt>
                <c:pt idx="751">
                  <c:v>42670</c:v>
                </c:pt>
                <c:pt idx="752">
                  <c:v>42673</c:v>
                </c:pt>
                <c:pt idx="753">
                  <c:v>42676</c:v>
                </c:pt>
                <c:pt idx="754">
                  <c:v>42679</c:v>
                </c:pt>
                <c:pt idx="755">
                  <c:v>42682</c:v>
                </c:pt>
                <c:pt idx="756">
                  <c:v>42685</c:v>
                </c:pt>
                <c:pt idx="757">
                  <c:v>42688</c:v>
                </c:pt>
                <c:pt idx="758">
                  <c:v>42691</c:v>
                </c:pt>
                <c:pt idx="759">
                  <c:v>42694</c:v>
                </c:pt>
                <c:pt idx="760">
                  <c:v>42697</c:v>
                </c:pt>
                <c:pt idx="761">
                  <c:v>42700</c:v>
                </c:pt>
                <c:pt idx="762">
                  <c:v>42703</c:v>
                </c:pt>
                <c:pt idx="763">
                  <c:v>42706</c:v>
                </c:pt>
                <c:pt idx="764">
                  <c:v>42709</c:v>
                </c:pt>
                <c:pt idx="765">
                  <c:v>42712</c:v>
                </c:pt>
                <c:pt idx="766">
                  <c:v>42715</c:v>
                </c:pt>
                <c:pt idx="767">
                  <c:v>42718</c:v>
                </c:pt>
                <c:pt idx="768">
                  <c:v>42721</c:v>
                </c:pt>
                <c:pt idx="769">
                  <c:v>42724</c:v>
                </c:pt>
                <c:pt idx="770">
                  <c:v>42727</c:v>
                </c:pt>
                <c:pt idx="771">
                  <c:v>42730</c:v>
                </c:pt>
                <c:pt idx="772">
                  <c:v>42733</c:v>
                </c:pt>
                <c:pt idx="773">
                  <c:v>42736</c:v>
                </c:pt>
                <c:pt idx="774">
                  <c:v>42739</c:v>
                </c:pt>
                <c:pt idx="775">
                  <c:v>42742</c:v>
                </c:pt>
                <c:pt idx="776">
                  <c:v>42745</c:v>
                </c:pt>
                <c:pt idx="777">
                  <c:v>42748</c:v>
                </c:pt>
                <c:pt idx="778">
                  <c:v>42751</c:v>
                </c:pt>
                <c:pt idx="779">
                  <c:v>42754</c:v>
                </c:pt>
                <c:pt idx="780">
                  <c:v>42757</c:v>
                </c:pt>
                <c:pt idx="781">
                  <c:v>42760</c:v>
                </c:pt>
                <c:pt idx="782">
                  <c:v>42763</c:v>
                </c:pt>
                <c:pt idx="783">
                  <c:v>42766</c:v>
                </c:pt>
                <c:pt idx="784">
                  <c:v>42769</c:v>
                </c:pt>
                <c:pt idx="785">
                  <c:v>42772</c:v>
                </c:pt>
                <c:pt idx="786">
                  <c:v>42775</c:v>
                </c:pt>
                <c:pt idx="787">
                  <c:v>42778</c:v>
                </c:pt>
                <c:pt idx="788">
                  <c:v>42781</c:v>
                </c:pt>
                <c:pt idx="789">
                  <c:v>42784</c:v>
                </c:pt>
                <c:pt idx="790">
                  <c:v>42787</c:v>
                </c:pt>
                <c:pt idx="791">
                  <c:v>42790</c:v>
                </c:pt>
                <c:pt idx="792">
                  <c:v>42793</c:v>
                </c:pt>
                <c:pt idx="793">
                  <c:v>42796</c:v>
                </c:pt>
                <c:pt idx="794">
                  <c:v>42799</c:v>
                </c:pt>
                <c:pt idx="795">
                  <c:v>42802</c:v>
                </c:pt>
                <c:pt idx="796">
                  <c:v>42805</c:v>
                </c:pt>
                <c:pt idx="797">
                  <c:v>42808</c:v>
                </c:pt>
                <c:pt idx="798">
                  <c:v>42811</c:v>
                </c:pt>
                <c:pt idx="799">
                  <c:v>42814</c:v>
                </c:pt>
                <c:pt idx="800">
                  <c:v>42817</c:v>
                </c:pt>
                <c:pt idx="801">
                  <c:v>42820</c:v>
                </c:pt>
                <c:pt idx="802">
                  <c:v>42823</c:v>
                </c:pt>
                <c:pt idx="803">
                  <c:v>42826</c:v>
                </c:pt>
                <c:pt idx="804">
                  <c:v>42829</c:v>
                </c:pt>
                <c:pt idx="805">
                  <c:v>42832</c:v>
                </c:pt>
                <c:pt idx="806">
                  <c:v>42835</c:v>
                </c:pt>
                <c:pt idx="807">
                  <c:v>42838</c:v>
                </c:pt>
                <c:pt idx="808">
                  <c:v>42841</c:v>
                </c:pt>
                <c:pt idx="809">
                  <c:v>42844</c:v>
                </c:pt>
                <c:pt idx="810">
                  <c:v>42847</c:v>
                </c:pt>
                <c:pt idx="811">
                  <c:v>42850</c:v>
                </c:pt>
                <c:pt idx="812">
                  <c:v>42853</c:v>
                </c:pt>
                <c:pt idx="813">
                  <c:v>42856</c:v>
                </c:pt>
                <c:pt idx="814">
                  <c:v>42859</c:v>
                </c:pt>
                <c:pt idx="815">
                  <c:v>42862</c:v>
                </c:pt>
                <c:pt idx="816">
                  <c:v>42865</c:v>
                </c:pt>
                <c:pt idx="817">
                  <c:v>42868</c:v>
                </c:pt>
                <c:pt idx="818">
                  <c:v>42871</c:v>
                </c:pt>
                <c:pt idx="819">
                  <c:v>42874</c:v>
                </c:pt>
                <c:pt idx="820">
                  <c:v>42877</c:v>
                </c:pt>
                <c:pt idx="821">
                  <c:v>42880</c:v>
                </c:pt>
                <c:pt idx="822">
                  <c:v>42883</c:v>
                </c:pt>
                <c:pt idx="823">
                  <c:v>42886</c:v>
                </c:pt>
                <c:pt idx="824">
                  <c:v>42889</c:v>
                </c:pt>
                <c:pt idx="825">
                  <c:v>42892</c:v>
                </c:pt>
                <c:pt idx="826">
                  <c:v>42895</c:v>
                </c:pt>
                <c:pt idx="827">
                  <c:v>42898</c:v>
                </c:pt>
                <c:pt idx="828">
                  <c:v>42901</c:v>
                </c:pt>
                <c:pt idx="829">
                  <c:v>42904</c:v>
                </c:pt>
                <c:pt idx="830">
                  <c:v>42907</c:v>
                </c:pt>
                <c:pt idx="831">
                  <c:v>42910</c:v>
                </c:pt>
                <c:pt idx="832">
                  <c:v>42913</c:v>
                </c:pt>
                <c:pt idx="833">
                  <c:v>42916</c:v>
                </c:pt>
                <c:pt idx="834">
                  <c:v>42919</c:v>
                </c:pt>
                <c:pt idx="835">
                  <c:v>42922</c:v>
                </c:pt>
                <c:pt idx="836">
                  <c:v>42925</c:v>
                </c:pt>
                <c:pt idx="837">
                  <c:v>42928</c:v>
                </c:pt>
                <c:pt idx="838">
                  <c:v>42931</c:v>
                </c:pt>
                <c:pt idx="839">
                  <c:v>42934</c:v>
                </c:pt>
                <c:pt idx="840">
                  <c:v>42937</c:v>
                </c:pt>
                <c:pt idx="841">
                  <c:v>42940</c:v>
                </c:pt>
                <c:pt idx="842">
                  <c:v>42943</c:v>
                </c:pt>
                <c:pt idx="843">
                  <c:v>42946</c:v>
                </c:pt>
                <c:pt idx="844">
                  <c:v>42949</c:v>
                </c:pt>
                <c:pt idx="845">
                  <c:v>42952</c:v>
                </c:pt>
                <c:pt idx="846">
                  <c:v>42955</c:v>
                </c:pt>
                <c:pt idx="847">
                  <c:v>42958</c:v>
                </c:pt>
                <c:pt idx="848">
                  <c:v>42961</c:v>
                </c:pt>
                <c:pt idx="849">
                  <c:v>42964</c:v>
                </c:pt>
                <c:pt idx="850">
                  <c:v>42967</c:v>
                </c:pt>
                <c:pt idx="851">
                  <c:v>42970</c:v>
                </c:pt>
                <c:pt idx="852">
                  <c:v>42973</c:v>
                </c:pt>
                <c:pt idx="853">
                  <c:v>42976</c:v>
                </c:pt>
                <c:pt idx="854">
                  <c:v>42979</c:v>
                </c:pt>
                <c:pt idx="855">
                  <c:v>42982</c:v>
                </c:pt>
                <c:pt idx="856">
                  <c:v>42985</c:v>
                </c:pt>
                <c:pt idx="857">
                  <c:v>42988</c:v>
                </c:pt>
                <c:pt idx="858">
                  <c:v>42991</c:v>
                </c:pt>
                <c:pt idx="859">
                  <c:v>42994</c:v>
                </c:pt>
                <c:pt idx="860">
                  <c:v>42997</c:v>
                </c:pt>
                <c:pt idx="861">
                  <c:v>43000</c:v>
                </c:pt>
                <c:pt idx="862">
                  <c:v>43003</c:v>
                </c:pt>
                <c:pt idx="863">
                  <c:v>43006</c:v>
                </c:pt>
                <c:pt idx="864">
                  <c:v>43009</c:v>
                </c:pt>
                <c:pt idx="865">
                  <c:v>43012</c:v>
                </c:pt>
                <c:pt idx="866">
                  <c:v>43015</c:v>
                </c:pt>
                <c:pt idx="867">
                  <c:v>43018</c:v>
                </c:pt>
                <c:pt idx="868">
                  <c:v>43021</c:v>
                </c:pt>
                <c:pt idx="869">
                  <c:v>43024</c:v>
                </c:pt>
                <c:pt idx="870">
                  <c:v>43027</c:v>
                </c:pt>
                <c:pt idx="871">
                  <c:v>43030</c:v>
                </c:pt>
                <c:pt idx="872">
                  <c:v>43033</c:v>
                </c:pt>
                <c:pt idx="873">
                  <c:v>43036</c:v>
                </c:pt>
                <c:pt idx="874">
                  <c:v>43039</c:v>
                </c:pt>
                <c:pt idx="875">
                  <c:v>43042</c:v>
                </c:pt>
                <c:pt idx="876">
                  <c:v>43045</c:v>
                </c:pt>
                <c:pt idx="877">
                  <c:v>43048</c:v>
                </c:pt>
                <c:pt idx="878">
                  <c:v>43051</c:v>
                </c:pt>
                <c:pt idx="879">
                  <c:v>43054</c:v>
                </c:pt>
                <c:pt idx="880">
                  <c:v>43057</c:v>
                </c:pt>
                <c:pt idx="881">
                  <c:v>43060</c:v>
                </c:pt>
                <c:pt idx="882">
                  <c:v>43063</c:v>
                </c:pt>
                <c:pt idx="883">
                  <c:v>43066</c:v>
                </c:pt>
                <c:pt idx="884">
                  <c:v>43069</c:v>
                </c:pt>
                <c:pt idx="885">
                  <c:v>43072</c:v>
                </c:pt>
                <c:pt idx="886">
                  <c:v>43075</c:v>
                </c:pt>
                <c:pt idx="887">
                  <c:v>43078</c:v>
                </c:pt>
                <c:pt idx="888">
                  <c:v>43081</c:v>
                </c:pt>
                <c:pt idx="889">
                  <c:v>43084</c:v>
                </c:pt>
                <c:pt idx="890">
                  <c:v>43087</c:v>
                </c:pt>
                <c:pt idx="891">
                  <c:v>43090</c:v>
                </c:pt>
                <c:pt idx="892">
                  <c:v>43093</c:v>
                </c:pt>
                <c:pt idx="893">
                  <c:v>43096</c:v>
                </c:pt>
                <c:pt idx="894">
                  <c:v>43099</c:v>
                </c:pt>
                <c:pt idx="895">
                  <c:v>43102</c:v>
                </c:pt>
                <c:pt idx="896">
                  <c:v>43105</c:v>
                </c:pt>
                <c:pt idx="897">
                  <c:v>43108</c:v>
                </c:pt>
                <c:pt idx="898">
                  <c:v>43111</c:v>
                </c:pt>
                <c:pt idx="899">
                  <c:v>43114</c:v>
                </c:pt>
                <c:pt idx="900">
                  <c:v>43117</c:v>
                </c:pt>
                <c:pt idx="901">
                  <c:v>43120</c:v>
                </c:pt>
                <c:pt idx="902">
                  <c:v>43123</c:v>
                </c:pt>
                <c:pt idx="903">
                  <c:v>43126</c:v>
                </c:pt>
                <c:pt idx="904">
                  <c:v>43129</c:v>
                </c:pt>
                <c:pt idx="905">
                  <c:v>43132</c:v>
                </c:pt>
                <c:pt idx="906">
                  <c:v>43135</c:v>
                </c:pt>
                <c:pt idx="907">
                  <c:v>43138</c:v>
                </c:pt>
                <c:pt idx="908">
                  <c:v>43141</c:v>
                </c:pt>
                <c:pt idx="909">
                  <c:v>43144</c:v>
                </c:pt>
                <c:pt idx="910">
                  <c:v>43147</c:v>
                </c:pt>
                <c:pt idx="911">
                  <c:v>43150</c:v>
                </c:pt>
                <c:pt idx="912">
                  <c:v>43153</c:v>
                </c:pt>
                <c:pt idx="913">
                  <c:v>43156</c:v>
                </c:pt>
                <c:pt idx="914">
                  <c:v>43159</c:v>
                </c:pt>
                <c:pt idx="915">
                  <c:v>43162</c:v>
                </c:pt>
                <c:pt idx="916">
                  <c:v>43165</c:v>
                </c:pt>
                <c:pt idx="917">
                  <c:v>43168</c:v>
                </c:pt>
                <c:pt idx="918">
                  <c:v>43171</c:v>
                </c:pt>
                <c:pt idx="919">
                  <c:v>43174</c:v>
                </c:pt>
                <c:pt idx="920">
                  <c:v>43177</c:v>
                </c:pt>
                <c:pt idx="921">
                  <c:v>43180</c:v>
                </c:pt>
                <c:pt idx="922">
                  <c:v>43183</c:v>
                </c:pt>
                <c:pt idx="923">
                  <c:v>43186</c:v>
                </c:pt>
                <c:pt idx="924">
                  <c:v>43189</c:v>
                </c:pt>
                <c:pt idx="925">
                  <c:v>43192</c:v>
                </c:pt>
                <c:pt idx="926">
                  <c:v>43195</c:v>
                </c:pt>
                <c:pt idx="927">
                  <c:v>43198</c:v>
                </c:pt>
                <c:pt idx="928">
                  <c:v>43201</c:v>
                </c:pt>
                <c:pt idx="929">
                  <c:v>43204</c:v>
                </c:pt>
                <c:pt idx="930">
                  <c:v>43207</c:v>
                </c:pt>
                <c:pt idx="931">
                  <c:v>43210</c:v>
                </c:pt>
                <c:pt idx="932">
                  <c:v>43213</c:v>
                </c:pt>
                <c:pt idx="933">
                  <c:v>43216</c:v>
                </c:pt>
                <c:pt idx="934">
                  <c:v>43219</c:v>
                </c:pt>
                <c:pt idx="935">
                  <c:v>43222</c:v>
                </c:pt>
                <c:pt idx="936">
                  <c:v>43225</c:v>
                </c:pt>
                <c:pt idx="937">
                  <c:v>43228</c:v>
                </c:pt>
                <c:pt idx="938">
                  <c:v>43231</c:v>
                </c:pt>
                <c:pt idx="939">
                  <c:v>43234</c:v>
                </c:pt>
                <c:pt idx="940">
                  <c:v>43237</c:v>
                </c:pt>
                <c:pt idx="941">
                  <c:v>43240</c:v>
                </c:pt>
                <c:pt idx="942">
                  <c:v>43243</c:v>
                </c:pt>
                <c:pt idx="943">
                  <c:v>43246</c:v>
                </c:pt>
                <c:pt idx="944">
                  <c:v>43249</c:v>
                </c:pt>
                <c:pt idx="945">
                  <c:v>43252</c:v>
                </c:pt>
                <c:pt idx="946">
                  <c:v>43255</c:v>
                </c:pt>
                <c:pt idx="947">
                  <c:v>43258</c:v>
                </c:pt>
                <c:pt idx="948">
                  <c:v>43261</c:v>
                </c:pt>
                <c:pt idx="949">
                  <c:v>43264</c:v>
                </c:pt>
                <c:pt idx="950">
                  <c:v>43267</c:v>
                </c:pt>
                <c:pt idx="951">
                  <c:v>43270</c:v>
                </c:pt>
                <c:pt idx="952">
                  <c:v>43273</c:v>
                </c:pt>
                <c:pt idx="953">
                  <c:v>43276</c:v>
                </c:pt>
                <c:pt idx="954">
                  <c:v>43279</c:v>
                </c:pt>
                <c:pt idx="955">
                  <c:v>43282</c:v>
                </c:pt>
                <c:pt idx="956">
                  <c:v>43285</c:v>
                </c:pt>
                <c:pt idx="957">
                  <c:v>43288</c:v>
                </c:pt>
                <c:pt idx="958">
                  <c:v>43291</c:v>
                </c:pt>
                <c:pt idx="959">
                  <c:v>43294</c:v>
                </c:pt>
                <c:pt idx="960">
                  <c:v>43297</c:v>
                </c:pt>
                <c:pt idx="961">
                  <c:v>43300</c:v>
                </c:pt>
                <c:pt idx="962">
                  <c:v>43303</c:v>
                </c:pt>
                <c:pt idx="963">
                  <c:v>43306</c:v>
                </c:pt>
                <c:pt idx="964">
                  <c:v>43309</c:v>
                </c:pt>
                <c:pt idx="965">
                  <c:v>43312</c:v>
                </c:pt>
                <c:pt idx="966">
                  <c:v>43315</c:v>
                </c:pt>
                <c:pt idx="967">
                  <c:v>43318</c:v>
                </c:pt>
                <c:pt idx="968">
                  <c:v>43321</c:v>
                </c:pt>
                <c:pt idx="969">
                  <c:v>43324</c:v>
                </c:pt>
                <c:pt idx="970">
                  <c:v>43327</c:v>
                </c:pt>
                <c:pt idx="971">
                  <c:v>43330</c:v>
                </c:pt>
                <c:pt idx="972">
                  <c:v>43333</c:v>
                </c:pt>
                <c:pt idx="973">
                  <c:v>43336</c:v>
                </c:pt>
                <c:pt idx="974">
                  <c:v>43339</c:v>
                </c:pt>
                <c:pt idx="975">
                  <c:v>43342</c:v>
                </c:pt>
                <c:pt idx="976">
                  <c:v>43345</c:v>
                </c:pt>
                <c:pt idx="977">
                  <c:v>43348</c:v>
                </c:pt>
                <c:pt idx="978">
                  <c:v>43351</c:v>
                </c:pt>
                <c:pt idx="979">
                  <c:v>43354</c:v>
                </c:pt>
                <c:pt idx="980">
                  <c:v>43357</c:v>
                </c:pt>
                <c:pt idx="981">
                  <c:v>43360</c:v>
                </c:pt>
                <c:pt idx="982">
                  <c:v>43363</c:v>
                </c:pt>
                <c:pt idx="983">
                  <c:v>43366</c:v>
                </c:pt>
                <c:pt idx="984">
                  <c:v>43369</c:v>
                </c:pt>
                <c:pt idx="985">
                  <c:v>43372</c:v>
                </c:pt>
                <c:pt idx="986">
                  <c:v>43375</c:v>
                </c:pt>
                <c:pt idx="987">
                  <c:v>43378</c:v>
                </c:pt>
                <c:pt idx="988">
                  <c:v>43381</c:v>
                </c:pt>
                <c:pt idx="989">
                  <c:v>43384</c:v>
                </c:pt>
                <c:pt idx="990">
                  <c:v>43387</c:v>
                </c:pt>
                <c:pt idx="991">
                  <c:v>43390</c:v>
                </c:pt>
                <c:pt idx="992">
                  <c:v>43393</c:v>
                </c:pt>
                <c:pt idx="993">
                  <c:v>43396</c:v>
                </c:pt>
                <c:pt idx="994">
                  <c:v>43399</c:v>
                </c:pt>
                <c:pt idx="995">
                  <c:v>43402</c:v>
                </c:pt>
                <c:pt idx="996">
                  <c:v>43405</c:v>
                </c:pt>
                <c:pt idx="997">
                  <c:v>43408</c:v>
                </c:pt>
                <c:pt idx="998">
                  <c:v>43411</c:v>
                </c:pt>
                <c:pt idx="999">
                  <c:v>43414</c:v>
                </c:pt>
                <c:pt idx="1000">
                  <c:v>43417</c:v>
                </c:pt>
                <c:pt idx="1001">
                  <c:v>43420</c:v>
                </c:pt>
                <c:pt idx="1002">
                  <c:v>43423</c:v>
                </c:pt>
                <c:pt idx="1003">
                  <c:v>43426</c:v>
                </c:pt>
                <c:pt idx="1004">
                  <c:v>43429</c:v>
                </c:pt>
                <c:pt idx="1005">
                  <c:v>43432</c:v>
                </c:pt>
                <c:pt idx="1006">
                  <c:v>43435</c:v>
                </c:pt>
                <c:pt idx="1007">
                  <c:v>43438</c:v>
                </c:pt>
                <c:pt idx="1008">
                  <c:v>43441</c:v>
                </c:pt>
                <c:pt idx="1009">
                  <c:v>43444</c:v>
                </c:pt>
                <c:pt idx="1010">
                  <c:v>43447</c:v>
                </c:pt>
                <c:pt idx="1011">
                  <c:v>43450</c:v>
                </c:pt>
                <c:pt idx="1012">
                  <c:v>43453</c:v>
                </c:pt>
                <c:pt idx="1013">
                  <c:v>43456</c:v>
                </c:pt>
                <c:pt idx="1014">
                  <c:v>43459</c:v>
                </c:pt>
                <c:pt idx="1015">
                  <c:v>43462</c:v>
                </c:pt>
                <c:pt idx="1016">
                  <c:v>43465</c:v>
                </c:pt>
                <c:pt idx="1017">
                  <c:v>43468</c:v>
                </c:pt>
                <c:pt idx="1018">
                  <c:v>43471</c:v>
                </c:pt>
                <c:pt idx="1019">
                  <c:v>43474</c:v>
                </c:pt>
                <c:pt idx="1020">
                  <c:v>43477</c:v>
                </c:pt>
                <c:pt idx="1021">
                  <c:v>43480</c:v>
                </c:pt>
                <c:pt idx="1022">
                  <c:v>43483</c:v>
                </c:pt>
                <c:pt idx="1023">
                  <c:v>43486</c:v>
                </c:pt>
                <c:pt idx="1024">
                  <c:v>43489</c:v>
                </c:pt>
                <c:pt idx="1025">
                  <c:v>43492</c:v>
                </c:pt>
                <c:pt idx="1026">
                  <c:v>43495</c:v>
                </c:pt>
                <c:pt idx="1027">
                  <c:v>43498</c:v>
                </c:pt>
                <c:pt idx="1028">
                  <c:v>43501</c:v>
                </c:pt>
                <c:pt idx="1029">
                  <c:v>43504</c:v>
                </c:pt>
              </c:numCache>
            </c:numRef>
          </c:cat>
          <c:val>
            <c:numRef>
              <c:f>ALL_TS!$E$3:$E$1032</c:f>
              <c:numCache>
                <c:formatCode>General</c:formatCode>
                <c:ptCount val="1030"/>
                <c:pt idx="0">
                  <c:v>-0.62000000000000366</c:v>
                </c:pt>
                <c:pt idx="1">
                  <c:v>-0.78999999999999915</c:v>
                </c:pt>
                <c:pt idx="2">
                  <c:v>-0.78999999999999915</c:v>
                </c:pt>
                <c:pt idx="3">
                  <c:v>-1.1099999999999928</c:v>
                </c:pt>
                <c:pt idx="4">
                  <c:v>-1.1200000000000021</c:v>
                </c:pt>
                <c:pt idx="5">
                  <c:v>-1.3599999999999928</c:v>
                </c:pt>
                <c:pt idx="6">
                  <c:v>-1.1200000000000021</c:v>
                </c:pt>
                <c:pt idx="7">
                  <c:v>-0.55000000000000071</c:v>
                </c:pt>
                <c:pt idx="8">
                  <c:v>-0.55999999999999872</c:v>
                </c:pt>
                <c:pt idx="9">
                  <c:v>-0.7400000000000011</c:v>
                </c:pt>
                <c:pt idx="10">
                  <c:v>-0.23999999999999949</c:v>
                </c:pt>
                <c:pt idx="11">
                  <c:v>-0.10000000000000142</c:v>
                </c:pt>
                <c:pt idx="12">
                  <c:v>3.0000000000001192E-2</c:v>
                </c:pt>
                <c:pt idx="13">
                  <c:v>1.000000000000156E-2</c:v>
                </c:pt>
                <c:pt idx="14">
                  <c:v>0.35000000000000142</c:v>
                </c:pt>
                <c:pt idx="15">
                  <c:v>0.73000000000000065</c:v>
                </c:pt>
                <c:pt idx="16">
                  <c:v>0.82999999999999863</c:v>
                </c:pt>
                <c:pt idx="17">
                  <c:v>0.98000000000000043</c:v>
                </c:pt>
                <c:pt idx="18">
                  <c:v>0.630000000000002</c:v>
                </c:pt>
                <c:pt idx="19">
                  <c:v>0.85000000000000164</c:v>
                </c:pt>
                <c:pt idx="20">
                  <c:v>0.67000000000000504</c:v>
                </c:pt>
                <c:pt idx="21">
                  <c:v>0.80999999999999872</c:v>
                </c:pt>
                <c:pt idx="22">
                  <c:v>0.16000000000000034</c:v>
                </c:pt>
                <c:pt idx="23">
                  <c:v>-0.39000000000000207</c:v>
                </c:pt>
                <c:pt idx="24">
                  <c:v>-0.7400000000000011</c:v>
                </c:pt>
                <c:pt idx="25">
                  <c:v>-0.76000000000000456</c:v>
                </c:pt>
                <c:pt idx="26">
                  <c:v>-1.2399999999999889</c:v>
                </c:pt>
                <c:pt idx="27">
                  <c:v>-1.5899999999999932</c:v>
                </c:pt>
                <c:pt idx="28">
                  <c:v>-1.8900000000000021</c:v>
                </c:pt>
                <c:pt idx="29">
                  <c:v>-2.2800000000000011</c:v>
                </c:pt>
                <c:pt idx="30">
                  <c:v>-1.9899999999999956</c:v>
                </c:pt>
                <c:pt idx="31">
                  <c:v>-1.8399999999999932</c:v>
                </c:pt>
                <c:pt idx="32">
                  <c:v>-1.8200000000000003</c:v>
                </c:pt>
                <c:pt idx="33">
                  <c:v>-1.9400000000000053</c:v>
                </c:pt>
                <c:pt idx="34">
                  <c:v>-2.2600000000000016</c:v>
                </c:pt>
                <c:pt idx="35">
                  <c:v>-1.5599999999999909</c:v>
                </c:pt>
                <c:pt idx="36">
                  <c:v>-1.7100000000000022</c:v>
                </c:pt>
                <c:pt idx="37">
                  <c:v>-1.9899999999999956</c:v>
                </c:pt>
                <c:pt idx="38">
                  <c:v>-1.5799999999999914</c:v>
                </c:pt>
                <c:pt idx="39">
                  <c:v>-1.2199999999999891</c:v>
                </c:pt>
                <c:pt idx="40">
                  <c:v>-1.6099999999999928</c:v>
                </c:pt>
                <c:pt idx="41">
                  <c:v>-1.5599999999999909</c:v>
                </c:pt>
                <c:pt idx="42">
                  <c:v>-1.5500000000000007</c:v>
                </c:pt>
                <c:pt idx="43" formatCode="0.00">
                  <c:v>-0.80400000000000005</c:v>
                </c:pt>
                <c:pt idx="44" formatCode="0.00">
                  <c:v>-1.075</c:v>
                </c:pt>
                <c:pt idx="45" formatCode="0.00">
                  <c:v>-1.05</c:v>
                </c:pt>
                <c:pt idx="46" formatCode="0.00">
                  <c:v>-1.163</c:v>
                </c:pt>
                <c:pt idx="47" formatCode="0.00">
                  <c:v>-0.26600000000000001</c:v>
                </c:pt>
                <c:pt idx="48" formatCode="0.00">
                  <c:v>-1.252</c:v>
                </c:pt>
                <c:pt idx="49" formatCode="0.00">
                  <c:v>-1.05</c:v>
                </c:pt>
                <c:pt idx="50" formatCode="0.00">
                  <c:v>-0.99399999999999999</c:v>
                </c:pt>
                <c:pt idx="51" formatCode="0.00">
                  <c:v>-1.4529999999999934</c:v>
                </c:pt>
                <c:pt idx="52" formatCode="0.00">
                  <c:v>-0.94000000000000061</c:v>
                </c:pt>
                <c:pt idx="55" formatCode="0.00">
                  <c:v>-1.3500003814697301</c:v>
                </c:pt>
                <c:pt idx="56" formatCode="0.00">
                  <c:v>-1.6499996185302639</c:v>
                </c:pt>
                <c:pt idx="57" formatCode="0.00">
                  <c:v>-1.6499996185302639</c:v>
                </c:pt>
                <c:pt idx="58" formatCode="0.00">
                  <c:v>-1.6499996185302639</c:v>
                </c:pt>
                <c:pt idx="59" formatCode="0.00">
                  <c:v>-1.7999992370605415</c:v>
                </c:pt>
                <c:pt idx="60" formatCode="0.00">
                  <c:v>-1.95000076293945</c:v>
                </c:pt>
                <c:pt idx="61" formatCode="0.00">
                  <c:v>-1.7999992370605415</c:v>
                </c:pt>
                <c:pt idx="62" formatCode="0.00">
                  <c:v>-1.95000076293945</c:v>
                </c:pt>
                <c:pt idx="64" formatCode="0.00">
                  <c:v>-2.25</c:v>
                </c:pt>
                <c:pt idx="65" formatCode="0.00">
                  <c:v>-1.0499992370605402</c:v>
                </c:pt>
                <c:pt idx="67" formatCode="0.00">
                  <c:v>-0.75000000000000278</c:v>
                </c:pt>
                <c:pt idx="68" formatCode="0.00">
                  <c:v>-0.45000076293945607</c:v>
                </c:pt>
                <c:pt idx="69" formatCode="0.00">
                  <c:v>-0.29999923706054732</c:v>
                </c:pt>
                <c:pt idx="70" formatCode="0.00">
                  <c:v>-1.3500003814697301</c:v>
                </c:pt>
                <c:pt idx="71" formatCode="0.00">
                  <c:v>-0.75000000000000278</c:v>
                </c:pt>
                <c:pt idx="72" formatCode="0.00">
                  <c:v>-0.89999961853027899</c:v>
                </c:pt>
                <c:pt idx="73" formatCode="0.00">
                  <c:v>-1.0499992370605402</c:v>
                </c:pt>
                <c:pt idx="74" formatCode="0.00">
                  <c:v>-1.0499992370605402</c:v>
                </c:pt>
                <c:pt idx="75" formatCode="0.00">
                  <c:v>-0.60000038146972701</c:v>
                </c:pt>
                <c:pt idx="76" formatCode="0.00">
                  <c:v>-0.75000000000000278</c:v>
                </c:pt>
                <c:pt idx="77" formatCode="0.00">
                  <c:v>-0.60000038146972701</c:v>
                </c:pt>
                <c:pt idx="78" formatCode="0.00">
                  <c:v>-0.29999923706054732</c:v>
                </c:pt>
                <c:pt idx="79" formatCode="0.00">
                  <c:v>-0.75000000000000278</c:v>
                </c:pt>
                <c:pt idx="80" formatCode="0.00">
                  <c:v>-0.14999961853027413</c:v>
                </c:pt>
                <c:pt idx="81" formatCode="0.00">
                  <c:v>-0.14999961853027413</c:v>
                </c:pt>
                <c:pt idx="82" formatCode="0.00">
                  <c:v>-0.75000000000000278</c:v>
                </c:pt>
                <c:pt idx="84" formatCode="0.00">
                  <c:v>-0.14999961853027413</c:v>
                </c:pt>
                <c:pt idx="85" formatCode="0.00">
                  <c:v>0.14999961853027413</c:v>
                </c:pt>
                <c:pt idx="86" formatCode="0.00">
                  <c:v>-0.29999923706054732</c:v>
                </c:pt>
                <c:pt idx="89" formatCode="0.00">
                  <c:v>-0.29999923706054732</c:v>
                </c:pt>
                <c:pt idx="90" formatCode="0.00">
                  <c:v>0.60000038146972701</c:v>
                </c:pt>
                <c:pt idx="91" formatCode="0.00">
                  <c:v>0.60000038146972701</c:v>
                </c:pt>
                <c:pt idx="94" formatCode="0.00">
                  <c:v>-1.0499992370605402</c:v>
                </c:pt>
                <c:pt idx="96" formatCode="0.00">
                  <c:v>-0.45000076293945607</c:v>
                </c:pt>
                <c:pt idx="100" formatCode="0.00">
                  <c:v>-1.7999992370605415</c:v>
                </c:pt>
                <c:pt idx="102" formatCode="0.00">
                  <c:v>-1.3500003814697301</c:v>
                </c:pt>
                <c:pt idx="103" formatCode="0.00">
                  <c:v>-0.89999961853027899</c:v>
                </c:pt>
                <c:pt idx="106" formatCode="0.00">
                  <c:v>-2.5499992370605602</c:v>
                </c:pt>
                <c:pt idx="113" formatCode="0.00">
                  <c:v>-3</c:v>
                </c:pt>
                <c:pt idx="115" formatCode="0.00">
                  <c:v>-1.6499996185302639</c:v>
                </c:pt>
                <c:pt idx="118" formatCode="0.00">
                  <c:v>-2.1000003814697301</c:v>
                </c:pt>
                <c:pt idx="119" formatCode="0.00">
                  <c:v>-1.92999267578125</c:v>
                </c:pt>
                <c:pt idx="120" formatCode="0.00">
                  <c:v>-2.2200012207031299</c:v>
                </c:pt>
                <c:pt idx="121" formatCode="0.00">
                  <c:v>-2.02001953125</c:v>
                </c:pt>
                <c:pt idx="122" formatCode="0.00">
                  <c:v>-1.8500061035156301</c:v>
                </c:pt>
                <c:pt idx="123" formatCode="0.00">
                  <c:v>-1.8200073242187618</c:v>
                </c:pt>
                <c:pt idx="124" formatCode="0.00">
                  <c:v>-1.9800109863281372</c:v>
                </c:pt>
                <c:pt idx="125" formatCode="0.00">
                  <c:v>-2.0899963378906299</c:v>
                </c:pt>
                <c:pt idx="126" formatCode="0.00">
                  <c:v>-1.92999267578125</c:v>
                </c:pt>
                <c:pt idx="127" formatCode="0.00">
                  <c:v>-1.9800109863281372</c:v>
                </c:pt>
                <c:pt idx="128" formatCode="0.00">
                  <c:v>-2.0400085449218799</c:v>
                </c:pt>
                <c:pt idx="129" formatCode="0.00">
                  <c:v>-1.9700012207031301</c:v>
                </c:pt>
                <c:pt idx="130" formatCode="0.00">
                  <c:v>-2</c:v>
                </c:pt>
                <c:pt idx="131" formatCode="0.00">
                  <c:v>-1.520019531250006</c:v>
                </c:pt>
                <c:pt idx="132" formatCode="0.00">
                  <c:v>-1.5</c:v>
                </c:pt>
                <c:pt idx="133" formatCode="0.00">
                  <c:v>-1.46002197265625</c:v>
                </c:pt>
                <c:pt idx="134" formatCode="0.00">
                  <c:v>-1.3800048828125</c:v>
                </c:pt>
                <c:pt idx="135" formatCode="0.00">
                  <c:v>-1.1600036621093799</c:v>
                </c:pt>
                <c:pt idx="136" formatCode="0.00">
                  <c:v>-1.1600036621093799</c:v>
                </c:pt>
                <c:pt idx="137" formatCode="0.00">
                  <c:v>-1.020019531250006</c:v>
                </c:pt>
                <c:pt idx="138" formatCode="0.00">
                  <c:v>-0.470001</c:v>
                </c:pt>
                <c:pt idx="139" formatCode="0.00">
                  <c:v>-0.57000700000000004</c:v>
                </c:pt>
                <c:pt idx="140" formatCode="0.00">
                  <c:v>-0.24002100000000001</c:v>
                </c:pt>
                <c:pt idx="141" formatCode="0.00">
                  <c:v>-0.17999300000000093</c:v>
                </c:pt>
                <c:pt idx="142" formatCode="0.00">
                  <c:v>-0.60000600000000004</c:v>
                </c:pt>
                <c:pt idx="143" formatCode="0.00">
                  <c:v>-0.66000400000000337</c:v>
                </c:pt>
                <c:pt idx="144" formatCode="0.00">
                  <c:v>-0.69000200000000078</c:v>
                </c:pt>
                <c:pt idx="145" formatCode="0.00">
                  <c:v>-1.11002</c:v>
                </c:pt>
                <c:pt idx="146" formatCode="0.00">
                  <c:v>-1.1299999999999939</c:v>
                </c:pt>
                <c:pt idx="147" formatCode="0.00">
                  <c:v>-0.77002000000000292</c:v>
                </c:pt>
                <c:pt idx="148" formatCode="0.00">
                  <c:v>-0.88000500000000093</c:v>
                </c:pt>
                <c:pt idx="149" formatCode="0.00">
                  <c:v>-0.82000700000000004</c:v>
                </c:pt>
                <c:pt idx="150" formatCode="0.00">
                  <c:v>-0.71002200000000004</c:v>
                </c:pt>
                <c:pt idx="151" formatCode="0.00">
                  <c:v>-0.92999299999999996</c:v>
                </c:pt>
                <c:pt idx="152" formatCode="0.00">
                  <c:v>-0.97000100000000222</c:v>
                </c:pt>
                <c:pt idx="153" formatCode="0.00">
                  <c:v>-1.1700100000000058</c:v>
                </c:pt>
                <c:pt idx="154" formatCode="0.00">
                  <c:v>-1.3900100000000053</c:v>
                </c:pt>
                <c:pt idx="155" formatCode="0.00">
                  <c:v>-1.1000099999999999</c:v>
                </c:pt>
                <c:pt idx="156" formatCode="0.00">
                  <c:v>-0.940002</c:v>
                </c:pt>
                <c:pt idx="157" formatCode="0.00">
                  <c:v>-0.860016</c:v>
                </c:pt>
                <c:pt idx="158" formatCode="0.00">
                  <c:v>-0.89001500000000078</c:v>
                </c:pt>
                <c:pt idx="159" formatCode="0.00">
                  <c:v>-0.80001800000000001</c:v>
                </c:pt>
                <c:pt idx="160" formatCode="0.00">
                  <c:v>-0.82000700000000004</c:v>
                </c:pt>
                <c:pt idx="161" formatCode="0.00">
                  <c:v>-0.83999600000000063</c:v>
                </c:pt>
                <c:pt idx="162" formatCode="0.00">
                  <c:v>-1.0100100000000001</c:v>
                </c:pt>
                <c:pt idx="163" formatCode="0.00">
                  <c:v>-1.31</c:v>
                </c:pt>
                <c:pt idx="164" formatCode="0.00">
                  <c:v>-1.7100199999999999</c:v>
                </c:pt>
                <c:pt idx="165" formatCode="0.00">
                  <c:v>-1.5</c:v>
                </c:pt>
                <c:pt idx="166" formatCode="0.00">
                  <c:v>-1.950000000000004</c:v>
                </c:pt>
                <c:pt idx="167" formatCode="0.00">
                  <c:v>-1.6500000000000001</c:v>
                </c:pt>
                <c:pt idx="168" formatCode="0.00">
                  <c:v>-1.8</c:v>
                </c:pt>
                <c:pt idx="169" formatCode="0.00">
                  <c:v>-2.1</c:v>
                </c:pt>
                <c:pt idx="170" formatCode="0.00">
                  <c:v>-1.950000000000004</c:v>
                </c:pt>
                <c:pt idx="171" formatCode="0.00">
                  <c:v>-1.8</c:v>
                </c:pt>
                <c:pt idx="172" formatCode="0.00">
                  <c:v>-1.6500000000000001</c:v>
                </c:pt>
                <c:pt idx="173" formatCode="0.00">
                  <c:v>-1.8</c:v>
                </c:pt>
                <c:pt idx="174" formatCode="0.00">
                  <c:v>-1.950000000000004</c:v>
                </c:pt>
                <c:pt idx="175" formatCode="0.00">
                  <c:v>-1.950000000000004</c:v>
                </c:pt>
                <c:pt idx="176" formatCode="0.00">
                  <c:v>-1.950000000000004</c:v>
                </c:pt>
                <c:pt idx="178" formatCode="0.00">
                  <c:v>-1.5</c:v>
                </c:pt>
                <c:pt idx="179" formatCode="0.00">
                  <c:v>-1.6500000000000001</c:v>
                </c:pt>
                <c:pt idx="180" formatCode="0.00">
                  <c:v>-1.950000000000004</c:v>
                </c:pt>
                <c:pt idx="181" formatCode="0.00">
                  <c:v>-2.1</c:v>
                </c:pt>
                <c:pt idx="182" formatCode="0.00">
                  <c:v>-1.8</c:v>
                </c:pt>
                <c:pt idx="183" formatCode="0.00">
                  <c:v>-2.25</c:v>
                </c:pt>
                <c:pt idx="184" formatCode="0.00">
                  <c:v>-1.6500000000000001</c:v>
                </c:pt>
                <c:pt idx="185" formatCode="0.00">
                  <c:v>-1.5</c:v>
                </c:pt>
                <c:pt idx="186" formatCode="0.00">
                  <c:v>-1.35</c:v>
                </c:pt>
                <c:pt idx="187" formatCode="0.00">
                  <c:v>-1.2</c:v>
                </c:pt>
                <c:pt idx="188" formatCode="0.00">
                  <c:v>-1.5</c:v>
                </c:pt>
                <c:pt idx="189" formatCode="0.00">
                  <c:v>-1.6500000000000001</c:v>
                </c:pt>
                <c:pt idx="190" formatCode="0.00">
                  <c:v>-0.9</c:v>
                </c:pt>
                <c:pt idx="192" formatCode="0.00">
                  <c:v>-1.2</c:v>
                </c:pt>
                <c:pt idx="193" formatCode="0.00">
                  <c:v>-1.5</c:v>
                </c:pt>
                <c:pt idx="194" formatCode="0.00">
                  <c:v>-0.60000000000000064</c:v>
                </c:pt>
                <c:pt idx="195" formatCode="0.00">
                  <c:v>-1.05</c:v>
                </c:pt>
                <c:pt idx="196" formatCode="0.00">
                  <c:v>-1.5</c:v>
                </c:pt>
                <c:pt idx="197" formatCode="0.00">
                  <c:v>-0.60000000000000064</c:v>
                </c:pt>
                <c:pt idx="198" formatCode="0.00">
                  <c:v>-0.45000100000000004</c:v>
                </c:pt>
                <c:pt idx="199" formatCode="0.00">
                  <c:v>-0.15000000000000024</c:v>
                </c:pt>
                <c:pt idx="200" formatCode="0.00">
                  <c:v>0.15000000000000024</c:v>
                </c:pt>
                <c:pt idx="205" formatCode="0.00">
                  <c:v>-2.25</c:v>
                </c:pt>
                <c:pt idx="206" formatCode="0.00">
                  <c:v>-0.45000100000000004</c:v>
                </c:pt>
                <c:pt idx="207" formatCode="0.00">
                  <c:v>-1.2</c:v>
                </c:pt>
                <c:pt idx="208" formatCode="0.00">
                  <c:v>-0.29999900000000002</c:v>
                </c:pt>
                <c:pt idx="209" formatCode="0.00">
                  <c:v>-0.15000000000000024</c:v>
                </c:pt>
                <c:pt idx="210" formatCode="0.00">
                  <c:v>-0.15000000000000024</c:v>
                </c:pt>
                <c:pt idx="211" formatCode="0.00">
                  <c:v>-0.15000000000000024</c:v>
                </c:pt>
                <c:pt idx="212" formatCode="0.00">
                  <c:v>-0.60000000000000064</c:v>
                </c:pt>
                <c:pt idx="213" formatCode="0.00">
                  <c:v>-0.45000100000000004</c:v>
                </c:pt>
                <c:pt idx="214" formatCode="0.00">
                  <c:v>-0.29999900000000002</c:v>
                </c:pt>
                <c:pt idx="215" formatCode="0.00">
                  <c:v>-2.4</c:v>
                </c:pt>
                <c:pt idx="218" formatCode="0.00">
                  <c:v>-1.2</c:v>
                </c:pt>
                <c:pt idx="219" formatCode="0.00">
                  <c:v>-1.35</c:v>
                </c:pt>
                <c:pt idx="222" formatCode="0.00">
                  <c:v>-1.6500000000000001</c:v>
                </c:pt>
                <c:pt idx="223" formatCode="0.00">
                  <c:v>-1.6500000000000001</c:v>
                </c:pt>
                <c:pt idx="226" formatCode="0.00">
                  <c:v>-2.25</c:v>
                </c:pt>
                <c:pt idx="227" formatCode="0.00">
                  <c:v>-1.5</c:v>
                </c:pt>
                <c:pt idx="229" formatCode="0.00">
                  <c:v>-4.8</c:v>
                </c:pt>
                <c:pt idx="230" formatCode="0.00">
                  <c:v>-1.950000000000004</c:v>
                </c:pt>
                <c:pt idx="231" formatCode="0.00">
                  <c:v>-2.8499999999999988</c:v>
                </c:pt>
                <c:pt idx="232" formatCode="0.00">
                  <c:v>-1.950000000000004</c:v>
                </c:pt>
                <c:pt idx="233" formatCode="0.00">
                  <c:v>-2.5499999999999998</c:v>
                </c:pt>
                <c:pt idx="234" formatCode="0.00">
                  <c:v>-2.25</c:v>
                </c:pt>
                <c:pt idx="235" formatCode="0.00">
                  <c:v>-4.6499999999999995</c:v>
                </c:pt>
                <c:pt idx="236" formatCode="0.00">
                  <c:v>-1.950000000000004</c:v>
                </c:pt>
                <c:pt idx="238" formatCode="0.00">
                  <c:v>-3.9</c:v>
                </c:pt>
                <c:pt idx="241" formatCode="0.00">
                  <c:v>-2.25</c:v>
                </c:pt>
                <c:pt idx="244" formatCode="0.00">
                  <c:v>-2.25</c:v>
                </c:pt>
                <c:pt idx="245" formatCode="0.00">
                  <c:v>-2.5499999999999998</c:v>
                </c:pt>
                <c:pt idx="246" formatCode="0.00">
                  <c:v>-3.4499999999999997</c:v>
                </c:pt>
                <c:pt idx="247" formatCode="0.00">
                  <c:v>-2.5499999999999998</c:v>
                </c:pt>
                <c:pt idx="248" formatCode="0.00">
                  <c:v>-2.5499999999999998</c:v>
                </c:pt>
                <c:pt idx="249" formatCode="0.00">
                  <c:v>-2.25</c:v>
                </c:pt>
                <c:pt idx="250" formatCode="0.00">
                  <c:v>-3.6</c:v>
                </c:pt>
                <c:pt idx="251" formatCode="0.00">
                  <c:v>-2.5499999999999998</c:v>
                </c:pt>
                <c:pt idx="252" formatCode="0.00">
                  <c:v>-1.5</c:v>
                </c:pt>
                <c:pt idx="253" formatCode="0.00">
                  <c:v>-1.8</c:v>
                </c:pt>
                <c:pt idx="254" formatCode="0.00">
                  <c:v>-1.950000000000004</c:v>
                </c:pt>
                <c:pt idx="255" formatCode="0.00">
                  <c:v>-1.6500000000000001</c:v>
                </c:pt>
                <c:pt idx="256" formatCode="0.00">
                  <c:v>-1.05</c:v>
                </c:pt>
                <c:pt idx="257" formatCode="0.00">
                  <c:v>-1.05</c:v>
                </c:pt>
                <c:pt idx="258" formatCode="0.00">
                  <c:v>-0.60000000000000064</c:v>
                </c:pt>
                <c:pt idx="259" formatCode="0.00">
                  <c:v>-0.9</c:v>
                </c:pt>
                <c:pt idx="261" formatCode="0.00">
                  <c:v>-1.05</c:v>
                </c:pt>
                <c:pt idx="262" formatCode="0.00">
                  <c:v>-1.2</c:v>
                </c:pt>
                <c:pt idx="264" formatCode="0.00">
                  <c:v>-0.75000000000000278</c:v>
                </c:pt>
                <c:pt idx="267" formatCode="0.00">
                  <c:v>-0.9</c:v>
                </c:pt>
                <c:pt idx="268" formatCode="0.00">
                  <c:v>-0.75000000000000278</c:v>
                </c:pt>
                <c:pt idx="269" formatCode="0.00">
                  <c:v>-0.60000000000000064</c:v>
                </c:pt>
                <c:pt idx="270" formatCode="0.00">
                  <c:v>-0.75000000000000278</c:v>
                </c:pt>
                <c:pt idx="271" formatCode="0.00">
                  <c:v>-0.60000000000000064</c:v>
                </c:pt>
                <c:pt idx="272" formatCode="0.00">
                  <c:v>-0.9</c:v>
                </c:pt>
                <c:pt idx="273" formatCode="0.00">
                  <c:v>-0.45000100000000004</c:v>
                </c:pt>
                <c:pt idx="274" formatCode="0.00">
                  <c:v>-0.45000100000000004</c:v>
                </c:pt>
                <c:pt idx="275" formatCode="0.00">
                  <c:v>-0.75000000000000278</c:v>
                </c:pt>
                <c:pt idx="276" formatCode="0.00">
                  <c:v>-0.75000000000000278</c:v>
                </c:pt>
                <c:pt idx="277" formatCode="0.00">
                  <c:v>-0.9</c:v>
                </c:pt>
                <c:pt idx="278" formatCode="0.00">
                  <c:v>-0.45000100000000004</c:v>
                </c:pt>
                <c:pt idx="279" formatCode="0.00">
                  <c:v>-2.5499999999999998</c:v>
                </c:pt>
                <c:pt idx="280" formatCode="0.00">
                  <c:v>-0.9</c:v>
                </c:pt>
                <c:pt idx="281" formatCode="0.00">
                  <c:v>-1.05</c:v>
                </c:pt>
                <c:pt idx="282" formatCode="0.00">
                  <c:v>-1.05</c:v>
                </c:pt>
                <c:pt idx="283" formatCode="0.00">
                  <c:v>-1.8</c:v>
                </c:pt>
                <c:pt idx="284" formatCode="0.00">
                  <c:v>-1.05</c:v>
                </c:pt>
                <c:pt idx="286" formatCode="0.00">
                  <c:v>-24.6</c:v>
                </c:pt>
                <c:pt idx="287" formatCode="0.00">
                  <c:v>-0.9</c:v>
                </c:pt>
                <c:pt idx="288" formatCode="0.00">
                  <c:v>-1.2</c:v>
                </c:pt>
                <c:pt idx="289" formatCode="0.00">
                  <c:v>-1.6500000000000001</c:v>
                </c:pt>
                <c:pt idx="290" formatCode="0.00">
                  <c:v>-0.9</c:v>
                </c:pt>
                <c:pt idx="291" formatCode="0.00">
                  <c:v>-0.9</c:v>
                </c:pt>
                <c:pt idx="292" formatCode="0.00">
                  <c:v>-0.45000100000000004</c:v>
                </c:pt>
                <c:pt idx="293" formatCode="0.00">
                  <c:v>-0.60000000000000064</c:v>
                </c:pt>
                <c:pt idx="294" formatCode="0.00">
                  <c:v>-1.950000000000004</c:v>
                </c:pt>
                <c:pt idx="295" formatCode="0.00">
                  <c:v>-0.97500000000000064</c:v>
                </c:pt>
                <c:pt idx="297" formatCode="0.00">
                  <c:v>-0.29999900000000002</c:v>
                </c:pt>
                <c:pt idx="298" formatCode="0.00">
                  <c:v>0.45000100000000004</c:v>
                </c:pt>
                <c:pt idx="299" formatCode="0.00">
                  <c:v>0.29999900000000002</c:v>
                </c:pt>
                <c:pt idx="300" formatCode="0.00">
                  <c:v>0.29999900000000002</c:v>
                </c:pt>
                <c:pt idx="302" formatCode="0.00">
                  <c:v>-3.6</c:v>
                </c:pt>
                <c:pt idx="303" formatCode="0.00">
                  <c:v>-0.29999900000000002</c:v>
                </c:pt>
                <c:pt idx="304" formatCode="0.00">
                  <c:v>0.29999900000000002</c:v>
                </c:pt>
                <c:pt idx="305" formatCode="0.00">
                  <c:v>-0.15000000000000024</c:v>
                </c:pt>
                <c:pt idx="307" formatCode="0.00">
                  <c:v>1.05</c:v>
                </c:pt>
                <c:pt idx="308" formatCode="0.00">
                  <c:v>1.6500000000000001</c:v>
                </c:pt>
                <c:pt idx="310" formatCode="0.00">
                  <c:v>1.5</c:v>
                </c:pt>
                <c:pt idx="311" formatCode="0.00">
                  <c:v>2.25</c:v>
                </c:pt>
                <c:pt idx="312" formatCode="0.00">
                  <c:v>0.15000000000000024</c:v>
                </c:pt>
                <c:pt idx="313" formatCode="0.00">
                  <c:v>1.35</c:v>
                </c:pt>
                <c:pt idx="314" formatCode="0.00">
                  <c:v>1.2</c:v>
                </c:pt>
                <c:pt idx="315" formatCode="0.00">
                  <c:v>1.6500000000000001</c:v>
                </c:pt>
                <c:pt idx="316" formatCode="0.00">
                  <c:v>1.35</c:v>
                </c:pt>
                <c:pt idx="317" formatCode="0.00">
                  <c:v>-0.15000000000000024</c:v>
                </c:pt>
                <c:pt idx="318" formatCode="0.00">
                  <c:v>0.9</c:v>
                </c:pt>
                <c:pt idx="319" formatCode="0.00">
                  <c:v>1.8</c:v>
                </c:pt>
                <c:pt idx="320" formatCode="0.00">
                  <c:v>0.9</c:v>
                </c:pt>
                <c:pt idx="321" formatCode="0.00">
                  <c:v>0.75000000000000278</c:v>
                </c:pt>
                <c:pt idx="322" formatCode="0.00">
                  <c:v>-0.45000100000000004</c:v>
                </c:pt>
                <c:pt idx="323" formatCode="0.00">
                  <c:v>0.9</c:v>
                </c:pt>
                <c:pt idx="324" formatCode="0.00">
                  <c:v>0.75000000000000278</c:v>
                </c:pt>
                <c:pt idx="325" formatCode="0.00">
                  <c:v>0.29999900000000002</c:v>
                </c:pt>
                <c:pt idx="326" formatCode="0.00">
                  <c:v>1.2</c:v>
                </c:pt>
                <c:pt idx="327" formatCode="0.00">
                  <c:v>0.15000000000000024</c:v>
                </c:pt>
                <c:pt idx="329" formatCode="0.00">
                  <c:v>-0.75000000000000278</c:v>
                </c:pt>
                <c:pt idx="330" formatCode="0.00">
                  <c:v>1.05</c:v>
                </c:pt>
                <c:pt idx="331" formatCode="0.00">
                  <c:v>-0.75000000000000278</c:v>
                </c:pt>
                <c:pt idx="332" formatCode="0.00">
                  <c:v>1.2</c:v>
                </c:pt>
                <c:pt idx="333" formatCode="0.00">
                  <c:v>-0.45000100000000004</c:v>
                </c:pt>
                <c:pt idx="336" formatCode="0.00">
                  <c:v>-3.75</c:v>
                </c:pt>
                <c:pt idx="338" formatCode="0.00">
                  <c:v>0.60000000000000064</c:v>
                </c:pt>
                <c:pt idx="340" formatCode="0.00">
                  <c:v>-3.3</c:v>
                </c:pt>
                <c:pt idx="341" formatCode="0.00">
                  <c:v>-2.5499999999999998</c:v>
                </c:pt>
                <c:pt idx="344" formatCode="0.00">
                  <c:v>-3</c:v>
                </c:pt>
                <c:pt idx="345" formatCode="0.00">
                  <c:v>-1.5</c:v>
                </c:pt>
                <c:pt idx="347" formatCode="0.00">
                  <c:v>-2.25</c:v>
                </c:pt>
                <c:pt idx="348" formatCode="0.00">
                  <c:v>-2.4</c:v>
                </c:pt>
                <c:pt idx="349" formatCode="0.00">
                  <c:v>-3.9</c:v>
                </c:pt>
                <c:pt idx="354" formatCode="0.00">
                  <c:v>-2.8499999999999988</c:v>
                </c:pt>
                <c:pt idx="355" formatCode="0.00">
                  <c:v>-1.8</c:v>
                </c:pt>
                <c:pt idx="357" formatCode="0.00">
                  <c:v>-2.7</c:v>
                </c:pt>
                <c:pt idx="359" formatCode="0.00">
                  <c:v>-2.8499999999999988</c:v>
                </c:pt>
                <c:pt idx="360" formatCode="0.00">
                  <c:v>-1.35</c:v>
                </c:pt>
                <c:pt idx="361" formatCode="0.00">
                  <c:v>-2.4</c:v>
                </c:pt>
                <c:pt idx="362" formatCode="0.00">
                  <c:v>-3</c:v>
                </c:pt>
                <c:pt idx="364" formatCode="0.00">
                  <c:v>-1.950000000000004</c:v>
                </c:pt>
                <c:pt idx="365" formatCode="0.00">
                  <c:v>-3.4499999999999997</c:v>
                </c:pt>
                <c:pt idx="366" formatCode="0.00">
                  <c:v>-3.4499999999999997</c:v>
                </c:pt>
                <c:pt idx="374" formatCode="0.00">
                  <c:v>-1.5</c:v>
                </c:pt>
                <c:pt idx="375" formatCode="0.00">
                  <c:v>-1.950000000000004</c:v>
                </c:pt>
                <c:pt idx="376" formatCode="0.00">
                  <c:v>-0.75000000000000278</c:v>
                </c:pt>
                <c:pt idx="377" formatCode="0.00">
                  <c:v>-3.3</c:v>
                </c:pt>
                <c:pt idx="378" formatCode="0.00">
                  <c:v>-1.2</c:v>
                </c:pt>
                <c:pt idx="379" formatCode="0.00">
                  <c:v>-2.1</c:v>
                </c:pt>
                <c:pt idx="380" formatCode="0.00">
                  <c:v>-1.5</c:v>
                </c:pt>
                <c:pt idx="381" formatCode="0.00">
                  <c:v>-0.29999900000000002</c:v>
                </c:pt>
                <c:pt idx="382" formatCode="0.00">
                  <c:v>-0.29999900000000002</c:v>
                </c:pt>
                <c:pt idx="384" formatCode="0.00">
                  <c:v>-0.45000100000000004</c:v>
                </c:pt>
                <c:pt idx="385" formatCode="0.00">
                  <c:v>-2.5499999999999998</c:v>
                </c:pt>
                <c:pt idx="386" formatCode="0.00">
                  <c:v>-0.9</c:v>
                </c:pt>
                <c:pt idx="387" formatCode="0.00">
                  <c:v>0.45000100000000004</c:v>
                </c:pt>
                <c:pt idx="388" formatCode="0.00">
                  <c:v>-0.60000000000000064</c:v>
                </c:pt>
                <c:pt idx="389" formatCode="0.00">
                  <c:v>0.60000000000000064</c:v>
                </c:pt>
                <c:pt idx="390" formatCode="0.00">
                  <c:v>0.29999900000000002</c:v>
                </c:pt>
                <c:pt idx="391" formatCode="0.00">
                  <c:v>-0.75000000000000278</c:v>
                </c:pt>
                <c:pt idx="392" formatCode="0.00">
                  <c:v>0.29999900000000002</c:v>
                </c:pt>
                <c:pt idx="393" formatCode="0.00">
                  <c:v>-0.29999900000000002</c:v>
                </c:pt>
                <c:pt idx="394" formatCode="0.00">
                  <c:v>1.6500000000000001</c:v>
                </c:pt>
                <c:pt idx="395" formatCode="0.00">
                  <c:v>1.35</c:v>
                </c:pt>
                <c:pt idx="396" formatCode="0.00">
                  <c:v>-0.60000000000000064</c:v>
                </c:pt>
                <c:pt idx="397" formatCode="0.00">
                  <c:v>-1.05</c:v>
                </c:pt>
                <c:pt idx="398" formatCode="0.00">
                  <c:v>-1.05</c:v>
                </c:pt>
                <c:pt idx="399" formatCode="0.00">
                  <c:v>2.1</c:v>
                </c:pt>
                <c:pt idx="400" formatCode="0.00">
                  <c:v>1.8</c:v>
                </c:pt>
                <c:pt idx="401" formatCode="0.00">
                  <c:v>-0.75000000000000278</c:v>
                </c:pt>
                <c:pt idx="402" formatCode="0.00">
                  <c:v>-0.60000000000000064</c:v>
                </c:pt>
                <c:pt idx="403" formatCode="0.00">
                  <c:v>-0.9</c:v>
                </c:pt>
                <c:pt idx="404" formatCode="0.00">
                  <c:v>-0.75000000000000278</c:v>
                </c:pt>
                <c:pt idx="405" formatCode="0.00">
                  <c:v>-0.60000000000000064</c:v>
                </c:pt>
                <c:pt idx="406" formatCode="0.00">
                  <c:v>0.9</c:v>
                </c:pt>
                <c:pt idx="408" formatCode="0.00">
                  <c:v>-0.45000100000000004</c:v>
                </c:pt>
                <c:pt idx="409" formatCode="0.00">
                  <c:v>0.15000000000000024</c:v>
                </c:pt>
                <c:pt idx="410" formatCode="0.00">
                  <c:v>-0.60000000000000064</c:v>
                </c:pt>
                <c:pt idx="411" formatCode="0.00">
                  <c:v>-0.29999900000000002</c:v>
                </c:pt>
                <c:pt idx="412" formatCode="0.00">
                  <c:v>0.29999900000000002</c:v>
                </c:pt>
                <c:pt idx="413" formatCode="0.00">
                  <c:v>-0.45000100000000004</c:v>
                </c:pt>
                <c:pt idx="416" formatCode="0.00">
                  <c:v>0.45000100000000004</c:v>
                </c:pt>
                <c:pt idx="417" formatCode="0.00">
                  <c:v>-0.45000100000000004</c:v>
                </c:pt>
                <c:pt idx="418" formatCode="0.00">
                  <c:v>-0.45000100000000004</c:v>
                </c:pt>
                <c:pt idx="419" formatCode="0.00">
                  <c:v>-0.29999900000000002</c:v>
                </c:pt>
                <c:pt idx="420" formatCode="0.00">
                  <c:v>-0.45000100000000004</c:v>
                </c:pt>
                <c:pt idx="421" formatCode="0.00">
                  <c:v>-0.60000000000000064</c:v>
                </c:pt>
                <c:pt idx="422" formatCode="0.00">
                  <c:v>-0.29999900000000002</c:v>
                </c:pt>
                <c:pt idx="424" formatCode="0.00">
                  <c:v>-0.45000100000000004</c:v>
                </c:pt>
                <c:pt idx="425" formatCode="0.00">
                  <c:v>-0.9</c:v>
                </c:pt>
                <c:pt idx="426" formatCode="0.00">
                  <c:v>0.15000000000000024</c:v>
                </c:pt>
                <c:pt idx="427" formatCode="0.00">
                  <c:v>0.45000100000000004</c:v>
                </c:pt>
                <c:pt idx="428" formatCode="0.00">
                  <c:v>-0.45000100000000004</c:v>
                </c:pt>
                <c:pt idx="429" formatCode="0.00">
                  <c:v>-0.98055299999999534</c:v>
                </c:pt>
                <c:pt idx="430" formatCode="0.00">
                  <c:v>-0.98055299999999534</c:v>
                </c:pt>
                <c:pt idx="431" formatCode="0.00">
                  <c:v>-0.98055299999999534</c:v>
                </c:pt>
                <c:pt idx="432" formatCode="0.00">
                  <c:v>-0.83055299999999699</c:v>
                </c:pt>
                <c:pt idx="433" formatCode="0.00">
                  <c:v>-0.83055299999999699</c:v>
                </c:pt>
                <c:pt idx="434" formatCode="0.00">
                  <c:v>-0.6805529999999973</c:v>
                </c:pt>
                <c:pt idx="435" formatCode="0.00">
                  <c:v>-0.98055299999999534</c:v>
                </c:pt>
                <c:pt idx="436" formatCode="0.00">
                  <c:v>-0.53055399999999697</c:v>
                </c:pt>
                <c:pt idx="437" formatCode="0.00">
                  <c:v>-0.38055200000000133</c:v>
                </c:pt>
                <c:pt idx="438" formatCode="0.00">
                  <c:v>-0.23055300000000001</c:v>
                </c:pt>
                <c:pt idx="439" formatCode="0.00">
                  <c:v>-0.38055200000000133</c:v>
                </c:pt>
                <c:pt idx="440" formatCode="0.00">
                  <c:v>-0.6805529999999973</c:v>
                </c:pt>
                <c:pt idx="441" formatCode="0.00">
                  <c:v>-1.730550000000002</c:v>
                </c:pt>
                <c:pt idx="442" formatCode="0.00">
                  <c:v>-0.6805529999999973</c:v>
                </c:pt>
                <c:pt idx="443" formatCode="0.00">
                  <c:v>-0.98055299999999534</c:v>
                </c:pt>
                <c:pt idx="444" formatCode="0.00">
                  <c:v>-0.98055299999999534</c:v>
                </c:pt>
                <c:pt idx="445" formatCode="0.00">
                  <c:v>-0.98055299999999534</c:v>
                </c:pt>
                <c:pt idx="446" formatCode="0.00">
                  <c:v>-0.83055299999999699</c:v>
                </c:pt>
                <c:pt idx="447" formatCode="0.00">
                  <c:v>-8.0553100000000225E-2</c:v>
                </c:pt>
                <c:pt idx="448" formatCode="0.00">
                  <c:v>6.9446600000000414E-2</c:v>
                </c:pt>
                <c:pt idx="449" formatCode="0.00">
                  <c:v>6.9446600000000414E-2</c:v>
                </c:pt>
                <c:pt idx="451" formatCode="0.00">
                  <c:v>0.21944600000000136</c:v>
                </c:pt>
                <c:pt idx="452" formatCode="0.00">
                  <c:v>-0.23055300000000001</c:v>
                </c:pt>
                <c:pt idx="453" formatCode="0.00">
                  <c:v>0.21944600000000136</c:v>
                </c:pt>
                <c:pt idx="454" formatCode="0.00">
                  <c:v>0.21944600000000136</c:v>
                </c:pt>
                <c:pt idx="455" formatCode="0.00">
                  <c:v>-0.23055300000000001</c:v>
                </c:pt>
                <c:pt idx="456" formatCode="0.00">
                  <c:v>-1.8805499999999999</c:v>
                </c:pt>
                <c:pt idx="457" formatCode="0.00">
                  <c:v>-8.0553100000000225E-2</c:v>
                </c:pt>
                <c:pt idx="458" formatCode="0.00">
                  <c:v>0.36944800000000133</c:v>
                </c:pt>
                <c:pt idx="459" formatCode="0.00">
                  <c:v>6.9446600000000414E-2</c:v>
                </c:pt>
                <c:pt idx="463" formatCode="0.00">
                  <c:v>-1.1305499999999999</c:v>
                </c:pt>
                <c:pt idx="464" formatCode="0.00">
                  <c:v>-1.730550000000002</c:v>
                </c:pt>
                <c:pt idx="466" formatCode="0.00">
                  <c:v>-2.0305499999999967</c:v>
                </c:pt>
                <c:pt idx="469" formatCode="0.00">
                  <c:v>-1.1305499999999999</c:v>
                </c:pt>
                <c:pt idx="472" formatCode="0.00">
                  <c:v>-2.48055</c:v>
                </c:pt>
                <c:pt idx="474" formatCode="0.00">
                  <c:v>-2.6305499999999977</c:v>
                </c:pt>
                <c:pt idx="475" formatCode="0.00">
                  <c:v>-1.5805499999999999</c:v>
                </c:pt>
                <c:pt idx="476" formatCode="0.00">
                  <c:v>-1.730550000000002</c:v>
                </c:pt>
                <c:pt idx="477" formatCode="0.00">
                  <c:v>-2.6305499999999977</c:v>
                </c:pt>
                <c:pt idx="478" formatCode="0.00">
                  <c:v>-1.5805499999999999</c:v>
                </c:pt>
                <c:pt idx="479" formatCode="0.00">
                  <c:v>-5.1805499999999975</c:v>
                </c:pt>
                <c:pt idx="483" formatCode="0.00">
                  <c:v>-3.98055</c:v>
                </c:pt>
                <c:pt idx="484" formatCode="0.00">
                  <c:v>-2.1805500000000002</c:v>
                </c:pt>
                <c:pt idx="485" formatCode="0.00">
                  <c:v>-3.5305499999999967</c:v>
                </c:pt>
                <c:pt idx="487" formatCode="0.00">
                  <c:v>-4.4305500000000002</c:v>
                </c:pt>
                <c:pt idx="492" formatCode="0.00">
                  <c:v>-2.1805500000000002</c:v>
                </c:pt>
                <c:pt idx="493" formatCode="0.00">
                  <c:v>-2.1805500000000002</c:v>
                </c:pt>
                <c:pt idx="494" formatCode="0.00">
                  <c:v>-2.1805500000000002</c:v>
                </c:pt>
                <c:pt idx="495" formatCode="0.00">
                  <c:v>-5.3305499999999997</c:v>
                </c:pt>
                <c:pt idx="499" formatCode="0.00">
                  <c:v>-2.48055</c:v>
                </c:pt>
                <c:pt idx="500" formatCode="0.00">
                  <c:v>-2.0305499999999967</c:v>
                </c:pt>
                <c:pt idx="502" formatCode="0.00">
                  <c:v>-1.730550000000002</c:v>
                </c:pt>
                <c:pt idx="504" formatCode="0.00">
                  <c:v>-1.730550000000002</c:v>
                </c:pt>
                <c:pt idx="509" formatCode="0.00">
                  <c:v>-1.5805499999999999</c:v>
                </c:pt>
                <c:pt idx="510" formatCode="0.00">
                  <c:v>-1.2805500000000001</c:v>
                </c:pt>
                <c:pt idx="511" formatCode="0.00">
                  <c:v>-0.98055299999999534</c:v>
                </c:pt>
                <c:pt idx="512" formatCode="0.00">
                  <c:v>-1.1305499999999999</c:v>
                </c:pt>
                <c:pt idx="513" formatCode="0.00">
                  <c:v>-1.2805500000000001</c:v>
                </c:pt>
                <c:pt idx="514" formatCode="0.00">
                  <c:v>-0.53055399999999697</c:v>
                </c:pt>
                <c:pt idx="515" formatCode="0.00">
                  <c:v>-1.1305499999999999</c:v>
                </c:pt>
                <c:pt idx="516" formatCode="0.00">
                  <c:v>-1.1305499999999999</c:v>
                </c:pt>
                <c:pt idx="517" formatCode="0.00">
                  <c:v>-1.43055</c:v>
                </c:pt>
                <c:pt idx="518" formatCode="0.00">
                  <c:v>-1.8805499999999999</c:v>
                </c:pt>
                <c:pt idx="519" formatCode="0.00">
                  <c:v>-1.1305499999999999</c:v>
                </c:pt>
                <c:pt idx="520" formatCode="0.00">
                  <c:v>-1.1305499999999999</c:v>
                </c:pt>
                <c:pt idx="525" formatCode="0.00">
                  <c:v>-2.7805499999999999</c:v>
                </c:pt>
                <c:pt idx="527" formatCode="0.00">
                  <c:v>-2.48055</c:v>
                </c:pt>
                <c:pt idx="528" formatCode="0.00">
                  <c:v>-1.43055</c:v>
                </c:pt>
                <c:pt idx="529" formatCode="0.00">
                  <c:v>-1.43055</c:v>
                </c:pt>
                <c:pt idx="530" formatCode="0.00">
                  <c:v>6.9446600000000414E-2</c:v>
                </c:pt>
                <c:pt idx="531" formatCode="0.00">
                  <c:v>-1.43055</c:v>
                </c:pt>
                <c:pt idx="532" formatCode="0.00">
                  <c:v>-0.98055299999999534</c:v>
                </c:pt>
                <c:pt idx="533" formatCode="0.00">
                  <c:v>-0.98055299999999534</c:v>
                </c:pt>
                <c:pt idx="534" formatCode="0.00">
                  <c:v>-1.43055</c:v>
                </c:pt>
                <c:pt idx="535" formatCode="0.00">
                  <c:v>-1.5805499999999999</c:v>
                </c:pt>
                <c:pt idx="536" formatCode="0.00">
                  <c:v>-1.2805500000000001</c:v>
                </c:pt>
                <c:pt idx="537" formatCode="0.00">
                  <c:v>-1.730550000000002</c:v>
                </c:pt>
                <c:pt idx="538" formatCode="0.00">
                  <c:v>0.81944700000000004</c:v>
                </c:pt>
                <c:pt idx="539" formatCode="0.00">
                  <c:v>-1.43055</c:v>
                </c:pt>
                <c:pt idx="540" formatCode="0.00">
                  <c:v>-1.43055</c:v>
                </c:pt>
                <c:pt idx="541" formatCode="0.00">
                  <c:v>0.66944700000000301</c:v>
                </c:pt>
                <c:pt idx="542" formatCode="0.00">
                  <c:v>-1.43055</c:v>
                </c:pt>
                <c:pt idx="543" formatCode="0.00">
                  <c:v>-2.0305499999999967</c:v>
                </c:pt>
                <c:pt idx="544" formatCode="0.00">
                  <c:v>-1.1305499999999999</c:v>
                </c:pt>
                <c:pt idx="545" formatCode="0.00">
                  <c:v>-1.43055</c:v>
                </c:pt>
                <c:pt idx="546" formatCode="0.00">
                  <c:v>-2.9305499999999967</c:v>
                </c:pt>
                <c:pt idx="547" formatCode="0.00">
                  <c:v>-0.6805529999999973</c:v>
                </c:pt>
                <c:pt idx="548" formatCode="0.00">
                  <c:v>-1.5805499999999999</c:v>
                </c:pt>
                <c:pt idx="549" formatCode="0.00">
                  <c:v>-2.48055</c:v>
                </c:pt>
                <c:pt idx="550" formatCode="0.00">
                  <c:v>-1.1305499999999999</c:v>
                </c:pt>
                <c:pt idx="551" formatCode="0.00">
                  <c:v>-1.2805500000000001</c:v>
                </c:pt>
                <c:pt idx="552" formatCode="0.00">
                  <c:v>-1.43055</c:v>
                </c:pt>
                <c:pt idx="553" formatCode="0.00">
                  <c:v>-1.730550000000002</c:v>
                </c:pt>
                <c:pt idx="554" formatCode="0.00">
                  <c:v>0.81944700000000004</c:v>
                </c:pt>
                <c:pt idx="555" formatCode="0.00">
                  <c:v>-1.1570499999999999</c:v>
                </c:pt>
                <c:pt idx="556" formatCode="0.00">
                  <c:v>-0.6805529999999973</c:v>
                </c:pt>
                <c:pt idx="557" formatCode="0.00">
                  <c:v>-0.52676299999999698</c:v>
                </c:pt>
                <c:pt idx="558" formatCode="0.00">
                  <c:v>-0.6805529999999973</c:v>
                </c:pt>
                <c:pt idx="559" formatCode="0.00">
                  <c:v>-0.37631100000000151</c:v>
                </c:pt>
                <c:pt idx="560" formatCode="0.00">
                  <c:v>6.9446600000000414E-2</c:v>
                </c:pt>
                <c:pt idx="561" formatCode="0.00">
                  <c:v>-0.23464900000000041</c:v>
                </c:pt>
                <c:pt idx="562" formatCode="0.00">
                  <c:v>-1.4232499999999941</c:v>
                </c:pt>
                <c:pt idx="563" formatCode="0.00">
                  <c:v>6.9446600000000414E-2</c:v>
                </c:pt>
                <c:pt idx="564" formatCode="0.00">
                  <c:v>7.5072700000000131E-2</c:v>
                </c:pt>
                <c:pt idx="565" formatCode="0.00">
                  <c:v>-8.4221400000000224E-2</c:v>
                </c:pt>
                <c:pt idx="566" formatCode="0.00">
                  <c:v>0.33292700000000203</c:v>
                </c:pt>
                <c:pt idx="567" formatCode="0.00">
                  <c:v>0.51403799999999733</c:v>
                </c:pt>
                <c:pt idx="568" formatCode="0.00">
                  <c:v>6.3260800000000004E-3</c:v>
                </c:pt>
                <c:pt idx="569" formatCode="0.00">
                  <c:v>0.43597100000000133</c:v>
                </c:pt>
                <c:pt idx="570" formatCode="0.00">
                  <c:v>-0.235122</c:v>
                </c:pt>
                <c:pt idx="571" formatCode="0.00">
                  <c:v>4.5871000000000002E-2</c:v>
                </c:pt>
                <c:pt idx="572" formatCode="0.00">
                  <c:v>0.77661700000000222</c:v>
                </c:pt>
                <c:pt idx="573" formatCode="0.00">
                  <c:v>6.9840500000000083E-2</c:v>
                </c:pt>
                <c:pt idx="574" formatCode="0.00">
                  <c:v>0.21859500000000096</c:v>
                </c:pt>
                <c:pt idx="575" formatCode="0.00">
                  <c:v>0.20496300000000081</c:v>
                </c:pt>
                <c:pt idx="576" formatCode="0.00">
                  <c:v>-0.9708329999999985</c:v>
                </c:pt>
                <c:pt idx="577" formatCode="0.00">
                  <c:v>-0.37527300000000002</c:v>
                </c:pt>
                <c:pt idx="578" formatCode="0.00">
                  <c:v>0.12250999999999998</c:v>
                </c:pt>
                <c:pt idx="580" formatCode="0.00">
                  <c:v>0.34980500000000081</c:v>
                </c:pt>
                <c:pt idx="581" formatCode="0.00">
                  <c:v>0.394233</c:v>
                </c:pt>
                <c:pt idx="586" formatCode="0.00">
                  <c:v>-1.27501</c:v>
                </c:pt>
                <c:pt idx="588" formatCode="0.00">
                  <c:v>-1.2805500000000001</c:v>
                </c:pt>
                <c:pt idx="589" formatCode="0.00">
                  <c:v>-1.7541500000000021</c:v>
                </c:pt>
                <c:pt idx="590" formatCode="0.00">
                  <c:v>-0.88804500000000164</c:v>
                </c:pt>
                <c:pt idx="591" formatCode="0.00">
                  <c:v>-0.891481999999998</c:v>
                </c:pt>
                <c:pt idx="592" formatCode="0.00">
                  <c:v>-0.74486100000000266</c:v>
                </c:pt>
                <c:pt idx="593" formatCode="0.00">
                  <c:v>-1.34704</c:v>
                </c:pt>
                <c:pt idx="594" formatCode="0.00">
                  <c:v>-0.98023799999999639</c:v>
                </c:pt>
                <c:pt idx="597" formatCode="0.00">
                  <c:v>-1.54508</c:v>
                </c:pt>
                <c:pt idx="599" formatCode="0.00">
                  <c:v>-2.1171099999999998</c:v>
                </c:pt>
                <c:pt idx="600" formatCode="0.00">
                  <c:v>-3.5868599999999891</c:v>
                </c:pt>
                <c:pt idx="601" formatCode="0.00">
                  <c:v>-1.1633199999999999</c:v>
                </c:pt>
                <c:pt idx="602" formatCode="0.00">
                  <c:v>-2.91737</c:v>
                </c:pt>
                <c:pt idx="603" formatCode="0.00">
                  <c:v>-2.04989</c:v>
                </c:pt>
                <c:pt idx="604" formatCode="0.00">
                  <c:v>-2.3895200000000001</c:v>
                </c:pt>
                <c:pt idx="605" formatCode="0.00">
                  <c:v>2.1031700000000106</c:v>
                </c:pt>
                <c:pt idx="606" formatCode="0.00">
                  <c:v>-1.53643</c:v>
                </c:pt>
                <c:pt idx="608" formatCode="0.00">
                  <c:v>-1.2587699999999946</c:v>
                </c:pt>
                <c:pt idx="609" formatCode="0.00">
                  <c:v>-1.2259599999999946</c:v>
                </c:pt>
                <c:pt idx="610" formatCode="0.00">
                  <c:v>-1.03125</c:v>
                </c:pt>
                <c:pt idx="611" formatCode="0.00">
                  <c:v>-0.76353599999999999</c:v>
                </c:pt>
                <c:pt idx="612" formatCode="0.00">
                  <c:v>-3.1922099999999967</c:v>
                </c:pt>
                <c:pt idx="614" formatCode="0.00">
                  <c:v>-0.95248299999999697</c:v>
                </c:pt>
                <c:pt idx="615" formatCode="0.00">
                  <c:v>-0.531837</c:v>
                </c:pt>
                <c:pt idx="617" formatCode="0.00">
                  <c:v>-2.8595999999999977</c:v>
                </c:pt>
                <c:pt idx="618" formatCode="0.00">
                  <c:v>-0.83760400000000301</c:v>
                </c:pt>
                <c:pt idx="619" formatCode="0.00">
                  <c:v>-0.201825</c:v>
                </c:pt>
                <c:pt idx="621" formatCode="0.00">
                  <c:v>-0.43125000000000002</c:v>
                </c:pt>
                <c:pt idx="622" formatCode="0.00">
                  <c:v>-1.1191899999999999</c:v>
                </c:pt>
                <c:pt idx="623" formatCode="0.00">
                  <c:v>-1.0141199999999999</c:v>
                </c:pt>
                <c:pt idx="625" formatCode="0.00">
                  <c:v>1.2547199999999998</c:v>
                </c:pt>
                <c:pt idx="626" formatCode="0.00">
                  <c:v>-0.45884000000000008</c:v>
                </c:pt>
                <c:pt idx="627" formatCode="0.00">
                  <c:v>-0.70957800000000004</c:v>
                </c:pt>
                <c:pt idx="628" formatCode="0.00">
                  <c:v>-0.19881400000000041</c:v>
                </c:pt>
                <c:pt idx="629" formatCode="0.00">
                  <c:v>-0.60414200000000062</c:v>
                </c:pt>
                <c:pt idx="630" formatCode="0.00">
                  <c:v>-0.68691300000000066</c:v>
                </c:pt>
                <c:pt idx="631" formatCode="0.00">
                  <c:v>-0.12320299999999999</c:v>
                </c:pt>
                <c:pt idx="632" formatCode="0.00">
                  <c:v>-1.0094299999999925</c:v>
                </c:pt>
                <c:pt idx="633" formatCode="0.00">
                  <c:v>-0.54896199999999951</c:v>
                </c:pt>
                <c:pt idx="634" formatCode="0.00">
                  <c:v>-0.74076799999999998</c:v>
                </c:pt>
                <c:pt idx="636" formatCode="0.00">
                  <c:v>-1.48125</c:v>
                </c:pt>
                <c:pt idx="637" formatCode="0.00">
                  <c:v>-6.1677799999999977E-2</c:v>
                </c:pt>
                <c:pt idx="638" formatCode="0.00">
                  <c:v>-1.5940700000000001</c:v>
                </c:pt>
                <c:pt idx="639" formatCode="0.00">
                  <c:v>-0.26776100000000003</c:v>
                </c:pt>
                <c:pt idx="640" formatCode="0.00">
                  <c:v>-0.41412400000000038</c:v>
                </c:pt>
                <c:pt idx="641" formatCode="0.00">
                  <c:v>-1.0094299999999925</c:v>
                </c:pt>
                <c:pt idx="642" formatCode="0.00">
                  <c:v>0.88646299999999645</c:v>
                </c:pt>
                <c:pt idx="643" formatCode="0.00">
                  <c:v>-0.73124900000000348</c:v>
                </c:pt>
                <c:pt idx="644" formatCode="0.00">
                  <c:v>-0.45642600000000133</c:v>
                </c:pt>
                <c:pt idx="645" formatCode="0.00">
                  <c:v>-0.17936400000000041</c:v>
                </c:pt>
                <c:pt idx="646" formatCode="0.00">
                  <c:v>-3.7190799999999977</c:v>
                </c:pt>
                <c:pt idx="647" formatCode="0.00">
                  <c:v>-0.85521000000000003</c:v>
                </c:pt>
                <c:pt idx="648" formatCode="0.00">
                  <c:v>-0.30137100000000133</c:v>
                </c:pt>
                <c:pt idx="649" formatCode="0.00">
                  <c:v>-0.46353700000000003</c:v>
                </c:pt>
                <c:pt idx="650" formatCode="0.00">
                  <c:v>-0.92210800000000004</c:v>
                </c:pt>
                <c:pt idx="651" formatCode="0.00">
                  <c:v>-0.7188250000000036</c:v>
                </c:pt>
                <c:pt idx="652" formatCode="0.00">
                  <c:v>-0.63066199999999994</c:v>
                </c:pt>
                <c:pt idx="653" formatCode="0.00">
                  <c:v>-0.9495479999999995</c:v>
                </c:pt>
                <c:pt idx="654" formatCode="0.00">
                  <c:v>-0.86412299999999997</c:v>
                </c:pt>
                <c:pt idx="655" formatCode="0.00">
                  <c:v>-0.75883900000000348</c:v>
                </c:pt>
                <c:pt idx="656" formatCode="0.00">
                  <c:v>-0.94632899999999998</c:v>
                </c:pt>
                <c:pt idx="657" formatCode="0.00">
                  <c:v>-0.57710600000000001</c:v>
                </c:pt>
                <c:pt idx="659" formatCode="0.00">
                  <c:v>-1.0632699999999946</c:v>
                </c:pt>
                <c:pt idx="660" formatCode="0.00">
                  <c:v>-1.1466400000000001</c:v>
                </c:pt>
                <c:pt idx="661" formatCode="0.00">
                  <c:v>-1.7891199999999998</c:v>
                </c:pt>
                <c:pt idx="662" formatCode="0.00">
                  <c:v>-1.2846199999999999</c:v>
                </c:pt>
                <c:pt idx="663" formatCode="0.00">
                  <c:v>-1.3174399999999946</c:v>
                </c:pt>
                <c:pt idx="664" formatCode="0.00">
                  <c:v>-0.40832000000000174</c:v>
                </c:pt>
                <c:pt idx="665" formatCode="0.00">
                  <c:v>-1.4343899999999998</c:v>
                </c:pt>
                <c:pt idx="666" formatCode="0.00">
                  <c:v>-1.2624</c:v>
                </c:pt>
                <c:pt idx="667" formatCode="0.00">
                  <c:v>-1.4383899999999998</c:v>
                </c:pt>
                <c:pt idx="668" formatCode="0.00">
                  <c:v>-2.6823000000000001</c:v>
                </c:pt>
                <c:pt idx="669" formatCode="0.00">
                  <c:v>-0.75945399999999996</c:v>
                </c:pt>
                <c:pt idx="670" formatCode="0.00">
                  <c:v>-0.72512100000000301</c:v>
                </c:pt>
                <c:pt idx="671" formatCode="0.00">
                  <c:v>-4.3312500000000034</c:v>
                </c:pt>
                <c:pt idx="672" formatCode="0.00">
                  <c:v>-1.4795799999999939</c:v>
                </c:pt>
                <c:pt idx="673" formatCode="0.00">
                  <c:v>-0.7107250000000036</c:v>
                </c:pt>
                <c:pt idx="674" formatCode="0.00">
                  <c:v>2.5940099999999977</c:v>
                </c:pt>
                <c:pt idx="675" formatCode="0.00">
                  <c:v>-0.64582600000000301</c:v>
                </c:pt>
                <c:pt idx="676" formatCode="0.00">
                  <c:v>-0.3891040000000015</c:v>
                </c:pt>
                <c:pt idx="677" formatCode="0.00">
                  <c:v>4.0964700000000034E-2</c:v>
                </c:pt>
                <c:pt idx="678" formatCode="0.00">
                  <c:v>-0.416298</c:v>
                </c:pt>
                <c:pt idx="679" formatCode="0.00">
                  <c:v>-1.3273999999999941</c:v>
                </c:pt>
                <c:pt idx="680" formatCode="0.00">
                  <c:v>2.1348199999999977</c:v>
                </c:pt>
                <c:pt idx="681" formatCode="0.00">
                  <c:v>2.6784900000000042E-2</c:v>
                </c:pt>
                <c:pt idx="682" formatCode="0.00">
                  <c:v>-0.16326500000000041</c:v>
                </c:pt>
                <c:pt idx="683" formatCode="0.00">
                  <c:v>0.25861600000000001</c:v>
                </c:pt>
                <c:pt idx="684" formatCode="0.00">
                  <c:v>1.2858999999999994E-2</c:v>
                </c:pt>
                <c:pt idx="685" formatCode="0.00">
                  <c:v>-1.2458199999999946</c:v>
                </c:pt>
                <c:pt idx="686" formatCode="0.00">
                  <c:v>2.6695000000000002</c:v>
                </c:pt>
                <c:pt idx="687" formatCode="0.00">
                  <c:v>-0.50082599999999999</c:v>
                </c:pt>
                <c:pt idx="688" formatCode="0.00">
                  <c:v>-0.49699800000000038</c:v>
                </c:pt>
                <c:pt idx="689" formatCode="0.00">
                  <c:v>1.272</c:v>
                </c:pt>
                <c:pt idx="690" formatCode="0.00">
                  <c:v>0.82199999999999995</c:v>
                </c:pt>
                <c:pt idx="691" formatCode="0.00">
                  <c:v>0.64626099999999997</c:v>
                </c:pt>
                <c:pt idx="692" formatCode="0.00">
                  <c:v>7.9718300000000422E-2</c:v>
                </c:pt>
                <c:pt idx="693" formatCode="0.00">
                  <c:v>0.7772029999999992</c:v>
                </c:pt>
                <c:pt idx="694" formatCode="0.00">
                  <c:v>0.63955300000000004</c:v>
                </c:pt>
                <c:pt idx="696" formatCode="0.00">
                  <c:v>-1.8696441699999999</c:v>
                </c:pt>
                <c:pt idx="698" formatCode="0.00">
                  <c:v>0.47142792000000133</c:v>
                </c:pt>
                <c:pt idx="699" formatCode="0.00">
                  <c:v>0.91498100000000004</c:v>
                </c:pt>
                <c:pt idx="700" formatCode="0.00">
                  <c:v>0.75694600000000301</c:v>
                </c:pt>
                <c:pt idx="701" formatCode="0.00">
                  <c:v>-0.57891099999999951</c:v>
                </c:pt>
                <c:pt idx="702" formatCode="0.00">
                  <c:v>0.22062799999999988</c:v>
                </c:pt>
                <c:pt idx="703" formatCode="0.00">
                  <c:v>0.24271500000000093</c:v>
                </c:pt>
                <c:pt idx="704" formatCode="0.00">
                  <c:v>-0.86897000000000302</c:v>
                </c:pt>
                <c:pt idx="705" formatCode="0.00">
                  <c:v>0.20880000000000001</c:v>
                </c:pt>
                <c:pt idx="707" formatCode="0.00">
                  <c:v>-0.88579900000000356</c:v>
                </c:pt>
                <c:pt idx="712" formatCode="0.00">
                  <c:v>-2.3705329899999987</c:v>
                </c:pt>
                <c:pt idx="715" formatCode="0.00">
                  <c:v>-3.0267887099999999</c:v>
                </c:pt>
                <c:pt idx="717" formatCode="0.00">
                  <c:v>-4.8616104099999955</c:v>
                </c:pt>
                <c:pt idx="719" formatCode="0.00">
                  <c:v>-4.8267879499999697</c:v>
                </c:pt>
                <c:pt idx="720" formatCode="0.00">
                  <c:v>-4.2428531600000001</c:v>
                </c:pt>
                <c:pt idx="721" formatCode="0.00">
                  <c:v>-2.7080326100000001</c:v>
                </c:pt>
                <c:pt idx="722" formatCode="0.00">
                  <c:v>-2.19462</c:v>
                </c:pt>
                <c:pt idx="723" formatCode="0.00">
                  <c:v>-0.35080500000000031</c:v>
                </c:pt>
                <c:pt idx="724" formatCode="0.00">
                  <c:v>-3.3716699999999817</c:v>
                </c:pt>
                <c:pt idx="725" formatCode="0.00">
                  <c:v>-1.9074899999999986</c:v>
                </c:pt>
                <c:pt idx="726" formatCode="0.00">
                  <c:v>-3.4557899999999977</c:v>
                </c:pt>
                <c:pt idx="727" formatCode="0.00">
                  <c:v>-2.5443899999999999</c:v>
                </c:pt>
                <c:pt idx="729" formatCode="0.00">
                  <c:v>-3.80463</c:v>
                </c:pt>
                <c:pt idx="730" formatCode="0.00">
                  <c:v>-2.2786399999999998</c:v>
                </c:pt>
                <c:pt idx="731" formatCode="0.00">
                  <c:v>-1.8637299999999943</c:v>
                </c:pt>
                <c:pt idx="732" formatCode="0.00">
                  <c:v>-0.31103600000000031</c:v>
                </c:pt>
                <c:pt idx="734" formatCode="0.00">
                  <c:v>-4.0848199999999855</c:v>
                </c:pt>
                <c:pt idx="735" formatCode="0.00">
                  <c:v>-2.8820999999999977</c:v>
                </c:pt>
                <c:pt idx="736" formatCode="0.00">
                  <c:v>-2.4027699999999967</c:v>
                </c:pt>
                <c:pt idx="738" formatCode="0.00">
                  <c:v>-1.5939899999999998</c:v>
                </c:pt>
                <c:pt idx="739" formatCode="0.00">
                  <c:v>-1.4031899999999946</c:v>
                </c:pt>
                <c:pt idx="741" formatCode="0.00">
                  <c:v>-2.12866</c:v>
                </c:pt>
                <c:pt idx="742" formatCode="0.00">
                  <c:v>-2.8594499999999781</c:v>
                </c:pt>
                <c:pt idx="743" formatCode="0.00">
                  <c:v>-1.7140199999999999</c:v>
                </c:pt>
                <c:pt idx="744" formatCode="0.00">
                  <c:v>-1.6553599999999999</c:v>
                </c:pt>
                <c:pt idx="745" formatCode="0.00">
                  <c:v>-1.69493</c:v>
                </c:pt>
                <c:pt idx="746" formatCode="0.00">
                  <c:v>-1.9195499999999988</c:v>
                </c:pt>
                <c:pt idx="747" formatCode="0.00">
                  <c:v>-1.9473999999999978</c:v>
                </c:pt>
                <c:pt idx="748" formatCode="0.00">
                  <c:v>-2.567180000000012</c:v>
                </c:pt>
                <c:pt idx="749" formatCode="0.00">
                  <c:v>-1.8217599999999998</c:v>
                </c:pt>
                <c:pt idx="750" formatCode="0.00">
                  <c:v>-1.8354599999999999</c:v>
                </c:pt>
                <c:pt idx="751" formatCode="0.00">
                  <c:v>-1.2477499999999941</c:v>
                </c:pt>
                <c:pt idx="752" formatCode="0.00">
                  <c:v>-1.48861</c:v>
                </c:pt>
                <c:pt idx="753" formatCode="0.00">
                  <c:v>-1.1003000000000001</c:v>
                </c:pt>
                <c:pt idx="754" formatCode="0.00">
                  <c:v>-0.80420400000000003</c:v>
                </c:pt>
                <c:pt idx="755" formatCode="0.00">
                  <c:v>-1.3916599999999999</c:v>
                </c:pt>
                <c:pt idx="756" formatCode="0.00">
                  <c:v>-1.38131</c:v>
                </c:pt>
                <c:pt idx="757" formatCode="0.00">
                  <c:v>-0.80180600000000002</c:v>
                </c:pt>
                <c:pt idx="758" formatCode="0.00">
                  <c:v>-0.136131</c:v>
                </c:pt>
                <c:pt idx="759" formatCode="0.00">
                  <c:v>-1.0894999999999941</c:v>
                </c:pt>
                <c:pt idx="760" formatCode="0.00">
                  <c:v>-0.74024200000000062</c:v>
                </c:pt>
                <c:pt idx="761" formatCode="0.00">
                  <c:v>-0.37380800000000197</c:v>
                </c:pt>
                <c:pt idx="762" formatCode="0.00">
                  <c:v>-0.86872700000000336</c:v>
                </c:pt>
                <c:pt idx="763" formatCode="0.00">
                  <c:v>-1.0273999999999934</c:v>
                </c:pt>
                <c:pt idx="765" formatCode="0.00">
                  <c:v>-0.74003099999999999</c:v>
                </c:pt>
                <c:pt idx="766" formatCode="0.00">
                  <c:v>-0.73930499999999999</c:v>
                </c:pt>
                <c:pt idx="767" formatCode="0.00">
                  <c:v>-2.3114399999999882</c:v>
                </c:pt>
                <c:pt idx="769" formatCode="0.00">
                  <c:v>-1.4939299999999907</c:v>
                </c:pt>
                <c:pt idx="770" formatCode="0.00">
                  <c:v>-1.17422</c:v>
                </c:pt>
                <c:pt idx="771" formatCode="0.00">
                  <c:v>-0.99310900000000002</c:v>
                </c:pt>
                <c:pt idx="772" formatCode="0.00">
                  <c:v>-1.4892899999999998</c:v>
                </c:pt>
                <c:pt idx="773" formatCode="0.00">
                  <c:v>-1.4571399999999937</c:v>
                </c:pt>
                <c:pt idx="774" formatCode="0.00">
                  <c:v>-1.1319599999999999</c:v>
                </c:pt>
                <c:pt idx="775" formatCode="0.00">
                  <c:v>-1.2720800000000001</c:v>
                </c:pt>
                <c:pt idx="776" formatCode="0.00">
                  <c:v>-1.6740999999999999</c:v>
                </c:pt>
                <c:pt idx="777" formatCode="0.00">
                  <c:v>-1.4012999999999909</c:v>
                </c:pt>
                <c:pt idx="778" formatCode="0.00">
                  <c:v>-1.6392899999999999</c:v>
                </c:pt>
                <c:pt idx="779" formatCode="0.00">
                  <c:v>-3.08501</c:v>
                </c:pt>
                <c:pt idx="780" formatCode="0.00">
                  <c:v>-1.3667800000000001</c:v>
                </c:pt>
                <c:pt idx="781" formatCode="0.00">
                  <c:v>-1.53331</c:v>
                </c:pt>
                <c:pt idx="782" formatCode="0.00">
                  <c:v>-2.6591800000000001</c:v>
                </c:pt>
                <c:pt idx="784" formatCode="0.00">
                  <c:v>-1.3738599999999999</c:v>
                </c:pt>
                <c:pt idx="785" formatCode="0.00">
                  <c:v>-1.3902000000000001</c:v>
                </c:pt>
                <c:pt idx="786" formatCode="0.00">
                  <c:v>-1.5975599999999999</c:v>
                </c:pt>
                <c:pt idx="787" formatCode="0.00">
                  <c:v>-1.6432899999999999</c:v>
                </c:pt>
                <c:pt idx="788" formatCode="0.00">
                  <c:v>-1.2356399999999934</c:v>
                </c:pt>
                <c:pt idx="789" formatCode="0.00">
                  <c:v>-1.2951899999999998</c:v>
                </c:pt>
                <c:pt idx="790" formatCode="0.00">
                  <c:v>-2.4188199999999895</c:v>
                </c:pt>
                <c:pt idx="791" formatCode="0.00">
                  <c:v>-1.4035699999999907</c:v>
                </c:pt>
                <c:pt idx="792" formatCode="0.00">
                  <c:v>-1.6515500000000001</c:v>
                </c:pt>
                <c:pt idx="793" formatCode="0.00">
                  <c:v>-1.6515500000000001</c:v>
                </c:pt>
                <c:pt idx="795" formatCode="0.00">
                  <c:v>-1.0428899999999999</c:v>
                </c:pt>
                <c:pt idx="796" formatCode="0.00">
                  <c:v>-1.0937599999999998</c:v>
                </c:pt>
                <c:pt idx="797" formatCode="0.00">
                  <c:v>-0.84311000000000003</c:v>
                </c:pt>
                <c:pt idx="798" formatCode="0.00">
                  <c:v>-1.1463300000000001</c:v>
                </c:pt>
                <c:pt idx="799" formatCode="0.00">
                  <c:v>-1.1605500000000053</c:v>
                </c:pt>
                <c:pt idx="800" formatCode="0.00">
                  <c:v>-1.7933800000000013</c:v>
                </c:pt>
                <c:pt idx="801" formatCode="0.00">
                  <c:v>-1.21458</c:v>
                </c:pt>
                <c:pt idx="802" formatCode="0.00">
                  <c:v>-1.903869999999994</c:v>
                </c:pt>
                <c:pt idx="803" formatCode="0.00">
                  <c:v>-0.75748800000000005</c:v>
                </c:pt>
                <c:pt idx="804" formatCode="0.00">
                  <c:v>-1.1165099999999999</c:v>
                </c:pt>
                <c:pt idx="805" formatCode="0.00">
                  <c:v>-0.80416500000000002</c:v>
                </c:pt>
                <c:pt idx="806" formatCode="0.00">
                  <c:v>-1.0580499999999999</c:v>
                </c:pt>
                <c:pt idx="807" formatCode="0.00">
                  <c:v>-0.65241400000000005</c:v>
                </c:pt>
                <c:pt idx="808" formatCode="0.00">
                  <c:v>-0.47844900000000001</c:v>
                </c:pt>
                <c:pt idx="809" formatCode="0.00">
                  <c:v>-0.5385799999999995</c:v>
                </c:pt>
                <c:pt idx="810" formatCode="0.00">
                  <c:v>-1.4785699999999946</c:v>
                </c:pt>
                <c:pt idx="811" formatCode="0.00">
                  <c:v>-0.46767000000000031</c:v>
                </c:pt>
                <c:pt idx="812" formatCode="0.00">
                  <c:v>-0.171574</c:v>
                </c:pt>
                <c:pt idx="813" formatCode="0.00">
                  <c:v>-6.1035300000000015E-2</c:v>
                </c:pt>
                <c:pt idx="814" formatCode="0.00">
                  <c:v>0.39523900000000001</c:v>
                </c:pt>
                <c:pt idx="815" formatCode="0.00">
                  <c:v>0.17011399999999999</c:v>
                </c:pt>
                <c:pt idx="816" formatCode="0.00">
                  <c:v>-0.24069299999999999</c:v>
                </c:pt>
                <c:pt idx="817" formatCode="0.00">
                  <c:v>-0.32931500000000175</c:v>
                </c:pt>
                <c:pt idx="818" formatCode="0.00">
                  <c:v>0.56528599999999996</c:v>
                </c:pt>
                <c:pt idx="819" formatCode="0.00">
                  <c:v>0.15717500000000001</c:v>
                </c:pt>
                <c:pt idx="822" formatCode="0.00">
                  <c:v>-8.2534500000000247E-2</c:v>
                </c:pt>
                <c:pt idx="829" formatCode="0.00">
                  <c:v>-0.58653099999999703</c:v>
                </c:pt>
                <c:pt idx="830" formatCode="0.00">
                  <c:v>-0.61034500000000336</c:v>
                </c:pt>
                <c:pt idx="832" formatCode="0.00">
                  <c:v>-1.2352699999999934</c:v>
                </c:pt>
                <c:pt idx="833" formatCode="0.00">
                  <c:v>-2.1184699999999967</c:v>
                </c:pt>
                <c:pt idx="835" formatCode="0.00">
                  <c:v>-1.16429</c:v>
                </c:pt>
                <c:pt idx="836" formatCode="0.00">
                  <c:v>-2.8005200000000001</c:v>
                </c:pt>
                <c:pt idx="839" formatCode="0.00">
                  <c:v>-2.0860599999999967</c:v>
                </c:pt>
                <c:pt idx="840" formatCode="0.00">
                  <c:v>-1.6269499999999999</c:v>
                </c:pt>
                <c:pt idx="841" formatCode="0.00">
                  <c:v>-1.6693100000000001</c:v>
                </c:pt>
                <c:pt idx="842" formatCode="0.00">
                  <c:v>-1.7469199999999998</c:v>
                </c:pt>
                <c:pt idx="843" formatCode="0.00">
                  <c:v>-1.9023600000000001</c:v>
                </c:pt>
                <c:pt idx="844" formatCode="0.00">
                  <c:v>-1.5825400000000001</c:v>
                </c:pt>
                <c:pt idx="845" formatCode="0.00">
                  <c:v>-2.75989</c:v>
                </c:pt>
                <c:pt idx="846" formatCode="0.00">
                  <c:v>-0.87024400000000302</c:v>
                </c:pt>
                <c:pt idx="853" formatCode="0.00">
                  <c:v>-2.1464699999999977</c:v>
                </c:pt>
                <c:pt idx="858" formatCode="0.00">
                  <c:v>-0.57618800000000003</c:v>
                </c:pt>
                <c:pt idx="860" formatCode="0.00">
                  <c:v>-1.5013599999999998</c:v>
                </c:pt>
                <c:pt idx="861" formatCode="0.00">
                  <c:v>-1.66597</c:v>
                </c:pt>
                <c:pt idx="862" formatCode="0.00">
                  <c:v>-1.33802</c:v>
                </c:pt>
                <c:pt idx="871" formatCode="0.00">
                  <c:v>-1.0837399999999944</c:v>
                </c:pt>
                <c:pt idx="872" formatCode="0.00">
                  <c:v>-0.87615399999999999</c:v>
                </c:pt>
                <c:pt idx="873" formatCode="0.00">
                  <c:v>-0.84629299999999996</c:v>
                </c:pt>
                <c:pt idx="874" formatCode="0.00">
                  <c:v>-1.4134899999999941</c:v>
                </c:pt>
                <c:pt idx="875" formatCode="0.00">
                  <c:v>-0.90017599999999998</c:v>
                </c:pt>
                <c:pt idx="876" formatCode="0.00">
                  <c:v>-1.1881400000000055</c:v>
                </c:pt>
                <c:pt idx="877" formatCode="0.00">
                  <c:v>-1.3232199999999998</c:v>
                </c:pt>
                <c:pt idx="878" formatCode="0.00">
                  <c:v>-0.85839900000000324</c:v>
                </c:pt>
                <c:pt idx="879" formatCode="0.00">
                  <c:v>-0.96425300000000003</c:v>
                </c:pt>
                <c:pt idx="880" formatCode="0.00">
                  <c:v>-1.36683</c:v>
                </c:pt>
                <c:pt idx="881" formatCode="0.00">
                  <c:v>-1.02658</c:v>
                </c:pt>
                <c:pt idx="882" formatCode="0.00">
                  <c:v>-1.01518</c:v>
                </c:pt>
                <c:pt idx="883" formatCode="0.00">
                  <c:v>-0.64337699999999998</c:v>
                </c:pt>
                <c:pt idx="884" formatCode="0.00">
                  <c:v>-0.35262600000000038</c:v>
                </c:pt>
                <c:pt idx="887" formatCode="0.00">
                  <c:v>-1.6055999999999941</c:v>
                </c:pt>
                <c:pt idx="888" formatCode="0.00">
                  <c:v>-1.9718499999999988</c:v>
                </c:pt>
                <c:pt idx="890" formatCode="0.00">
                  <c:v>-1.952780000000004</c:v>
                </c:pt>
                <c:pt idx="891" formatCode="0.00">
                  <c:v>-0.5372479999999995</c:v>
                </c:pt>
                <c:pt idx="892" formatCode="0.00">
                  <c:v>-1.36653</c:v>
                </c:pt>
                <c:pt idx="893" formatCode="0.00">
                  <c:v>-0.89957500000000079</c:v>
                </c:pt>
                <c:pt idx="894" formatCode="0.00">
                  <c:v>-1.51607</c:v>
                </c:pt>
                <c:pt idx="895" formatCode="0.00">
                  <c:v>-1.3710100000000001</c:v>
                </c:pt>
                <c:pt idx="896" formatCode="0.00">
                  <c:v>-1.6980000000000053</c:v>
                </c:pt>
                <c:pt idx="897" formatCode="0.00">
                  <c:v>-1.7547199999999998</c:v>
                </c:pt>
                <c:pt idx="898" formatCode="0.00">
                  <c:v>-1.2805500000000001</c:v>
                </c:pt>
                <c:pt idx="899" formatCode="0.00">
                  <c:v>-2.0430700000000002</c:v>
                </c:pt>
                <c:pt idx="900" formatCode="0.00">
                  <c:v>-2.1805500000000002</c:v>
                </c:pt>
                <c:pt idx="901" formatCode="0.00">
                  <c:v>-1.8805499999999999</c:v>
                </c:pt>
                <c:pt idx="902" formatCode="0.00">
                  <c:v>-1.80715</c:v>
                </c:pt>
                <c:pt idx="903" formatCode="0.00">
                  <c:v>-1.6371097058599946</c:v>
                </c:pt>
                <c:pt idx="904" formatCode="0.00">
                  <c:v>-1.38951577735</c:v>
                </c:pt>
                <c:pt idx="905" formatCode="0.00">
                  <c:v>-1.2160431443299999</c:v>
                </c:pt>
                <c:pt idx="906" formatCode="0.00">
                  <c:v>-1.4369087806899925</c:v>
                </c:pt>
                <c:pt idx="907" formatCode="0.00">
                  <c:v>-1.4198097061499881</c:v>
                </c:pt>
                <c:pt idx="909" formatCode="0.00">
                  <c:v>-1.22798452653</c:v>
                </c:pt>
                <c:pt idx="910" formatCode="0.00">
                  <c:v>-1.3571773916500001</c:v>
                </c:pt>
                <c:pt idx="911" formatCode="0.00">
                  <c:v>-1.3869784941800001</c:v>
                </c:pt>
                <c:pt idx="912" formatCode="0.00">
                  <c:v>-1.3273530660499999</c:v>
                </c:pt>
                <c:pt idx="913" formatCode="0.00">
                  <c:v>-1.3165786314000001</c:v>
                </c:pt>
                <c:pt idx="914" formatCode="0.00">
                  <c:v>-1.0907798958999941</c:v>
                </c:pt>
                <c:pt idx="915" formatCode="0.00">
                  <c:v>-0.6536446019410036</c:v>
                </c:pt>
                <c:pt idx="916" formatCode="0.00">
                  <c:v>-0.71864481810700476</c:v>
                </c:pt>
                <c:pt idx="917" formatCode="0.00">
                  <c:v>-0.71697747751000396</c:v>
                </c:pt>
                <c:pt idx="918" formatCode="0.00">
                  <c:v>-0.78031130675399996</c:v>
                </c:pt>
                <c:pt idx="919" formatCode="0.00">
                  <c:v>-0.61197793527400302</c:v>
                </c:pt>
                <c:pt idx="920" formatCode="0.00">
                  <c:v>-0.31031167550800237</c:v>
                </c:pt>
                <c:pt idx="921" formatCode="0.00">
                  <c:v>-0.25864446206800001</c:v>
                </c:pt>
                <c:pt idx="922" formatCode="0.00">
                  <c:v>-0.64197798613700063</c:v>
                </c:pt>
                <c:pt idx="923" formatCode="0.00">
                  <c:v>-0.83531097614700001</c:v>
                </c:pt>
                <c:pt idx="924" formatCode="0.00">
                  <c:v>-0.33531129403900301</c:v>
                </c:pt>
                <c:pt idx="925" formatCode="0.00">
                  <c:v>-0.50464405262400602</c:v>
                </c:pt>
                <c:pt idx="926" formatCode="0.00">
                  <c:v>-0.37864466551900267</c:v>
                </c:pt>
                <c:pt idx="927" formatCode="0.00">
                  <c:v>-0.27197810057799998</c:v>
                </c:pt>
                <c:pt idx="928" formatCode="0.00">
                  <c:v>8.6354851286100168E-2</c:v>
                </c:pt>
                <c:pt idx="929" formatCode="0.00">
                  <c:v>0.558021505237</c:v>
                </c:pt>
                <c:pt idx="930" formatCode="0.00">
                  <c:v>0.68135511831500095</c:v>
                </c:pt>
                <c:pt idx="931" formatCode="0.00">
                  <c:v>0.67802170868800604</c:v>
                </c:pt>
                <c:pt idx="932" formatCode="0.00">
                  <c:v>0.76135440623800521</c:v>
                </c:pt>
                <c:pt idx="933" formatCode="0.00">
                  <c:v>0.16135593211700044</c:v>
                </c:pt>
                <c:pt idx="934" formatCode="0.00">
                  <c:v>0.13135524547100041</c:v>
                </c:pt>
                <c:pt idx="935" formatCode="0.00">
                  <c:v>0.23135562694099987</c:v>
                </c:pt>
                <c:pt idx="936" formatCode="0.00">
                  <c:v>0.53135486400199949</c:v>
                </c:pt>
                <c:pt idx="937" formatCode="0.00">
                  <c:v>0.65135570323500336</c:v>
                </c:pt>
                <c:pt idx="938" formatCode="0.00">
                  <c:v>0.26135440623800038</c:v>
                </c:pt>
                <c:pt idx="954" formatCode="0.00">
                  <c:v>-3.8305499999999864</c:v>
                </c:pt>
                <c:pt idx="956" formatCode="0.00">
                  <c:v>-1.5754199999999998</c:v>
                </c:pt>
                <c:pt idx="957" formatCode="0.00">
                  <c:v>-2.48055</c:v>
                </c:pt>
                <c:pt idx="962" formatCode="0.00">
                  <c:v>-3.98129</c:v>
                </c:pt>
                <c:pt idx="963" formatCode="0.00">
                  <c:v>-3.9535399999999998</c:v>
                </c:pt>
                <c:pt idx="964" formatCode="0.00">
                  <c:v>-2.6231300000000171</c:v>
                </c:pt>
                <c:pt idx="965" formatCode="0.00">
                  <c:v>-3.5460399999999987</c:v>
                </c:pt>
                <c:pt idx="966" formatCode="0.00">
                  <c:v>-4.1305499999999995</c:v>
                </c:pt>
                <c:pt idx="967" formatCode="0.00">
                  <c:v>-1.8805499999999999</c:v>
                </c:pt>
                <c:pt idx="968" formatCode="0.00">
                  <c:v>-2.0305499999999967</c:v>
                </c:pt>
                <c:pt idx="969" formatCode="0.00">
                  <c:v>-3.23055</c:v>
                </c:pt>
                <c:pt idx="971" formatCode="0.00">
                  <c:v>-3.5305499999999967</c:v>
                </c:pt>
                <c:pt idx="973" formatCode="0.00">
                  <c:v>-3.3805499999999977</c:v>
                </c:pt>
                <c:pt idx="975" formatCode="0.00">
                  <c:v>-2.3305499999999864</c:v>
                </c:pt>
                <c:pt idx="976" formatCode="0.00">
                  <c:v>-5.6772999999999998</c:v>
                </c:pt>
                <c:pt idx="977" formatCode="0.00">
                  <c:v>-2.3718799999999844</c:v>
                </c:pt>
                <c:pt idx="978" formatCode="0.00">
                  <c:v>-1.4933399999999939</c:v>
                </c:pt>
                <c:pt idx="979" formatCode="0.00">
                  <c:v>-1.6683100000000053</c:v>
                </c:pt>
                <c:pt idx="980" formatCode="0.00">
                  <c:v>-1.28288</c:v>
                </c:pt>
                <c:pt idx="981" formatCode="0.00">
                  <c:v>-1.86259</c:v>
                </c:pt>
                <c:pt idx="982" formatCode="0.00">
                  <c:v>-0.33016300000000032</c:v>
                </c:pt>
                <c:pt idx="983" formatCode="0.00">
                  <c:v>-2.3936999999999977</c:v>
                </c:pt>
                <c:pt idx="984" formatCode="0.00">
                  <c:v>-0.75044100000000336</c:v>
                </c:pt>
                <c:pt idx="985" formatCode="0.00">
                  <c:v>-1.1176699999999946</c:v>
                </c:pt>
                <c:pt idx="986" formatCode="0.00">
                  <c:v>-0.86909700000000301</c:v>
                </c:pt>
                <c:pt idx="987" formatCode="0.00">
                  <c:v>-0.945465</c:v>
                </c:pt>
                <c:pt idx="988" formatCode="0.00">
                  <c:v>-3.3805499999999977</c:v>
                </c:pt>
                <c:pt idx="989" formatCode="0.00">
                  <c:v>-1.68866</c:v>
                </c:pt>
                <c:pt idx="990" formatCode="0.00">
                  <c:v>-0.59328899999999729</c:v>
                </c:pt>
                <c:pt idx="991" formatCode="0.00">
                  <c:v>-1.4430599999999998</c:v>
                </c:pt>
                <c:pt idx="992" formatCode="0.00">
                  <c:v>-0.23055300000000001</c:v>
                </c:pt>
                <c:pt idx="993" formatCode="0.00">
                  <c:v>-0.26228600000000002</c:v>
                </c:pt>
                <c:pt idx="994" formatCode="0.00">
                  <c:v>-0.64930100000000301</c:v>
                </c:pt>
                <c:pt idx="995" formatCode="0.00">
                  <c:v>-0.38388500000000203</c:v>
                </c:pt>
                <c:pt idx="996" formatCode="0.00">
                  <c:v>-0.43390900000000032</c:v>
                </c:pt>
                <c:pt idx="997" formatCode="0.00">
                  <c:v>-0.53055399999999697</c:v>
                </c:pt>
                <c:pt idx="999" formatCode="0.00">
                  <c:v>0.11150800000000001</c:v>
                </c:pt>
                <c:pt idx="1000" formatCode="0.00">
                  <c:v>-0.6805529999999973</c:v>
                </c:pt>
                <c:pt idx="1001" formatCode="0.00">
                  <c:v>-0.929813</c:v>
                </c:pt>
                <c:pt idx="1003" formatCode="0.00">
                  <c:v>0.23799500000000096</c:v>
                </c:pt>
                <c:pt idx="1004" formatCode="0.00">
                  <c:v>-0.52442299999999697</c:v>
                </c:pt>
                <c:pt idx="1005" formatCode="0.00">
                  <c:v>-1.2059799999999925</c:v>
                </c:pt>
                <c:pt idx="1006" formatCode="0.00">
                  <c:v>-1.3835599999999999</c:v>
                </c:pt>
                <c:pt idx="1007" formatCode="0.00">
                  <c:v>-0.38055200000000133</c:v>
                </c:pt>
                <c:pt idx="1008" formatCode="0.00">
                  <c:v>-1.5805499999999999</c:v>
                </c:pt>
                <c:pt idx="1009" formatCode="0.00">
                  <c:v>-8.0553100000000225E-2</c:v>
                </c:pt>
                <c:pt idx="1010" formatCode="0.00">
                  <c:v>-1.5475199999999998</c:v>
                </c:pt>
                <c:pt idx="1011" formatCode="0.00">
                  <c:v>-1.5805499999999999</c:v>
                </c:pt>
                <c:pt idx="1012" formatCode="0.00">
                  <c:v>-1.6012899999999999</c:v>
                </c:pt>
                <c:pt idx="1013" formatCode="0.00">
                  <c:v>-0.80606800000000001</c:v>
                </c:pt>
                <c:pt idx="1014" formatCode="0.00">
                  <c:v>-8.6032200000000031E-2</c:v>
                </c:pt>
                <c:pt idx="1015" formatCode="0.00">
                  <c:v>-1.1663699999999999</c:v>
                </c:pt>
                <c:pt idx="1016" formatCode="0.00">
                  <c:v>-0.96032899999999999</c:v>
                </c:pt>
                <c:pt idx="1017" formatCode="0.00">
                  <c:v>-1.951729999999994</c:v>
                </c:pt>
                <c:pt idx="1018" formatCode="0.00">
                  <c:v>-1.4769099999999946</c:v>
                </c:pt>
                <c:pt idx="1019" formatCode="0.00">
                  <c:v>-2.22607</c:v>
                </c:pt>
                <c:pt idx="1020" formatCode="0.00">
                  <c:v>-2.5700699999999967</c:v>
                </c:pt>
                <c:pt idx="1021" formatCode="0.00">
                  <c:v>-2.3136299999999967</c:v>
                </c:pt>
                <c:pt idx="1022" formatCode="0.00">
                  <c:v>-1.7805700000000013</c:v>
                </c:pt>
                <c:pt idx="1023" formatCode="0.00">
                  <c:v>-3.4211</c:v>
                </c:pt>
                <c:pt idx="1024" formatCode="0.00">
                  <c:v>-1.6998899999999999</c:v>
                </c:pt>
                <c:pt idx="1025" formatCode="0.00">
                  <c:v>-1.5805499999999999</c:v>
                </c:pt>
                <c:pt idx="1026" formatCode="0.00">
                  <c:v>-1.2771999999999939</c:v>
                </c:pt>
                <c:pt idx="1027" formatCode="0.00">
                  <c:v>-1.5552999999999941</c:v>
                </c:pt>
                <c:pt idx="1028" formatCode="0.00">
                  <c:v>-2.1805500000000002</c:v>
                </c:pt>
                <c:pt idx="1029" formatCode="0.00">
                  <c:v>-1.22018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44-4DC1-A3D5-8161E5F6687E}"/>
            </c:ext>
          </c:extLst>
        </c:ser>
        <c:ser>
          <c:idx val="4"/>
          <c:order val="4"/>
          <c:tx>
            <c:strRef>
              <c:f>ALL_TS!$F$2</c:f>
              <c:strCache>
                <c:ptCount val="1"/>
                <c:pt idx="0">
                  <c:v>GOK</c:v>
                </c:pt>
              </c:strCache>
            </c:strRef>
          </c:tx>
          <c:marker>
            <c:symbol val="none"/>
          </c:marker>
          <c:cat>
            <c:numRef>
              <c:f>ALL_TS!$A$3:$A$1032</c:f>
              <c:numCache>
                <c:formatCode>dd/mmm/yy</c:formatCode>
                <c:ptCount val="1030"/>
                <c:pt idx="0">
                  <c:v>40180</c:v>
                </c:pt>
                <c:pt idx="1">
                  <c:v>40187</c:v>
                </c:pt>
                <c:pt idx="2">
                  <c:v>40194</c:v>
                </c:pt>
                <c:pt idx="3">
                  <c:v>40201</c:v>
                </c:pt>
                <c:pt idx="4">
                  <c:v>40208</c:v>
                </c:pt>
                <c:pt idx="5">
                  <c:v>40215</c:v>
                </c:pt>
                <c:pt idx="6">
                  <c:v>40222</c:v>
                </c:pt>
                <c:pt idx="7">
                  <c:v>40229</c:v>
                </c:pt>
                <c:pt idx="8">
                  <c:v>40236</c:v>
                </c:pt>
                <c:pt idx="9">
                  <c:v>40243</c:v>
                </c:pt>
                <c:pt idx="10">
                  <c:v>40250</c:v>
                </c:pt>
                <c:pt idx="11">
                  <c:v>40257</c:v>
                </c:pt>
                <c:pt idx="12">
                  <c:v>40264</c:v>
                </c:pt>
                <c:pt idx="13">
                  <c:v>40271</c:v>
                </c:pt>
                <c:pt idx="14">
                  <c:v>40278</c:v>
                </c:pt>
                <c:pt idx="15">
                  <c:v>40285</c:v>
                </c:pt>
                <c:pt idx="16">
                  <c:v>40292</c:v>
                </c:pt>
                <c:pt idx="17">
                  <c:v>40299</c:v>
                </c:pt>
                <c:pt idx="18">
                  <c:v>40306</c:v>
                </c:pt>
                <c:pt idx="19">
                  <c:v>40313</c:v>
                </c:pt>
                <c:pt idx="20">
                  <c:v>40320</c:v>
                </c:pt>
                <c:pt idx="21">
                  <c:v>40327</c:v>
                </c:pt>
                <c:pt idx="22">
                  <c:v>40334</c:v>
                </c:pt>
                <c:pt idx="23">
                  <c:v>40341</c:v>
                </c:pt>
                <c:pt idx="24">
                  <c:v>40348</c:v>
                </c:pt>
                <c:pt idx="25">
                  <c:v>40355</c:v>
                </c:pt>
                <c:pt idx="26">
                  <c:v>40362</c:v>
                </c:pt>
                <c:pt idx="27">
                  <c:v>40369</c:v>
                </c:pt>
                <c:pt idx="28">
                  <c:v>40376</c:v>
                </c:pt>
                <c:pt idx="29">
                  <c:v>40383</c:v>
                </c:pt>
                <c:pt idx="30">
                  <c:v>40390</c:v>
                </c:pt>
                <c:pt idx="31">
                  <c:v>40397</c:v>
                </c:pt>
                <c:pt idx="32">
                  <c:v>40404</c:v>
                </c:pt>
                <c:pt idx="33">
                  <c:v>40411</c:v>
                </c:pt>
                <c:pt idx="34">
                  <c:v>40418</c:v>
                </c:pt>
                <c:pt idx="35">
                  <c:v>40425</c:v>
                </c:pt>
                <c:pt idx="36">
                  <c:v>40432</c:v>
                </c:pt>
                <c:pt idx="37">
                  <c:v>40439</c:v>
                </c:pt>
                <c:pt idx="38">
                  <c:v>40446</c:v>
                </c:pt>
                <c:pt idx="39">
                  <c:v>40453</c:v>
                </c:pt>
                <c:pt idx="40">
                  <c:v>40460</c:v>
                </c:pt>
                <c:pt idx="41">
                  <c:v>40467</c:v>
                </c:pt>
                <c:pt idx="42">
                  <c:v>40474</c:v>
                </c:pt>
                <c:pt idx="43">
                  <c:v>40546</c:v>
                </c:pt>
                <c:pt idx="44">
                  <c:v>40549</c:v>
                </c:pt>
                <c:pt idx="45">
                  <c:v>40552</c:v>
                </c:pt>
                <c:pt idx="46">
                  <c:v>40555</c:v>
                </c:pt>
                <c:pt idx="47">
                  <c:v>40558</c:v>
                </c:pt>
                <c:pt idx="48">
                  <c:v>40561</c:v>
                </c:pt>
                <c:pt idx="49">
                  <c:v>40564</c:v>
                </c:pt>
                <c:pt idx="50">
                  <c:v>40567</c:v>
                </c:pt>
                <c:pt idx="51">
                  <c:v>40570</c:v>
                </c:pt>
                <c:pt idx="52">
                  <c:v>40573</c:v>
                </c:pt>
                <c:pt idx="53">
                  <c:v>40576</c:v>
                </c:pt>
                <c:pt idx="54">
                  <c:v>40579</c:v>
                </c:pt>
                <c:pt idx="55">
                  <c:v>40582</c:v>
                </c:pt>
                <c:pt idx="56">
                  <c:v>40585</c:v>
                </c:pt>
                <c:pt idx="57">
                  <c:v>40588</c:v>
                </c:pt>
                <c:pt idx="58">
                  <c:v>40591</c:v>
                </c:pt>
                <c:pt idx="59">
                  <c:v>40594</c:v>
                </c:pt>
                <c:pt idx="60">
                  <c:v>40597</c:v>
                </c:pt>
                <c:pt idx="61">
                  <c:v>40600</c:v>
                </c:pt>
                <c:pt idx="62">
                  <c:v>40603</c:v>
                </c:pt>
                <c:pt idx="63">
                  <c:v>40606</c:v>
                </c:pt>
                <c:pt idx="64">
                  <c:v>40609</c:v>
                </c:pt>
                <c:pt idx="65">
                  <c:v>40612</c:v>
                </c:pt>
                <c:pt idx="66">
                  <c:v>40615</c:v>
                </c:pt>
                <c:pt idx="67">
                  <c:v>40618</c:v>
                </c:pt>
                <c:pt idx="68">
                  <c:v>40621</c:v>
                </c:pt>
                <c:pt idx="69">
                  <c:v>40624</c:v>
                </c:pt>
                <c:pt idx="70">
                  <c:v>40627</c:v>
                </c:pt>
                <c:pt idx="71">
                  <c:v>40630</c:v>
                </c:pt>
                <c:pt idx="72">
                  <c:v>40633</c:v>
                </c:pt>
                <c:pt idx="73">
                  <c:v>40636</c:v>
                </c:pt>
                <c:pt idx="74">
                  <c:v>40639</c:v>
                </c:pt>
                <c:pt idx="75">
                  <c:v>40642</c:v>
                </c:pt>
                <c:pt idx="76">
                  <c:v>40645</c:v>
                </c:pt>
                <c:pt idx="77">
                  <c:v>40648</c:v>
                </c:pt>
                <c:pt idx="78">
                  <c:v>40651</c:v>
                </c:pt>
                <c:pt idx="79">
                  <c:v>40654</c:v>
                </c:pt>
                <c:pt idx="80">
                  <c:v>40657</c:v>
                </c:pt>
                <c:pt idx="81">
                  <c:v>40660</c:v>
                </c:pt>
                <c:pt idx="82">
                  <c:v>40663</c:v>
                </c:pt>
                <c:pt idx="83">
                  <c:v>40666</c:v>
                </c:pt>
                <c:pt idx="84">
                  <c:v>40669</c:v>
                </c:pt>
                <c:pt idx="85">
                  <c:v>40672</c:v>
                </c:pt>
                <c:pt idx="86">
                  <c:v>40675</c:v>
                </c:pt>
                <c:pt idx="87">
                  <c:v>40678</c:v>
                </c:pt>
                <c:pt idx="88">
                  <c:v>40681</c:v>
                </c:pt>
                <c:pt idx="89">
                  <c:v>40684</c:v>
                </c:pt>
                <c:pt idx="90">
                  <c:v>40687</c:v>
                </c:pt>
                <c:pt idx="91">
                  <c:v>40690</c:v>
                </c:pt>
                <c:pt idx="92">
                  <c:v>40693</c:v>
                </c:pt>
                <c:pt idx="93">
                  <c:v>40696</c:v>
                </c:pt>
                <c:pt idx="94">
                  <c:v>40699</c:v>
                </c:pt>
                <c:pt idx="95">
                  <c:v>40702</c:v>
                </c:pt>
                <c:pt idx="96">
                  <c:v>40705</c:v>
                </c:pt>
                <c:pt idx="97">
                  <c:v>40708</c:v>
                </c:pt>
                <c:pt idx="98">
                  <c:v>40711</c:v>
                </c:pt>
                <c:pt idx="99">
                  <c:v>40714</c:v>
                </c:pt>
                <c:pt idx="100">
                  <c:v>40717</c:v>
                </c:pt>
                <c:pt idx="101">
                  <c:v>40720</c:v>
                </c:pt>
                <c:pt idx="102">
                  <c:v>40723</c:v>
                </c:pt>
                <c:pt idx="103">
                  <c:v>40726</c:v>
                </c:pt>
                <c:pt idx="104">
                  <c:v>40729</c:v>
                </c:pt>
                <c:pt idx="105">
                  <c:v>40732</c:v>
                </c:pt>
                <c:pt idx="106">
                  <c:v>40735</c:v>
                </c:pt>
                <c:pt idx="107">
                  <c:v>40738</c:v>
                </c:pt>
                <c:pt idx="108">
                  <c:v>40741</c:v>
                </c:pt>
                <c:pt idx="109">
                  <c:v>40744</c:v>
                </c:pt>
                <c:pt idx="110">
                  <c:v>40747</c:v>
                </c:pt>
                <c:pt idx="111">
                  <c:v>40750</c:v>
                </c:pt>
                <c:pt idx="112">
                  <c:v>40753</c:v>
                </c:pt>
                <c:pt idx="113">
                  <c:v>40756</c:v>
                </c:pt>
                <c:pt idx="114">
                  <c:v>40759</c:v>
                </c:pt>
                <c:pt idx="115">
                  <c:v>40762</c:v>
                </c:pt>
                <c:pt idx="116">
                  <c:v>40765</c:v>
                </c:pt>
                <c:pt idx="117">
                  <c:v>40768</c:v>
                </c:pt>
                <c:pt idx="118">
                  <c:v>40771</c:v>
                </c:pt>
                <c:pt idx="119">
                  <c:v>40774</c:v>
                </c:pt>
                <c:pt idx="120">
                  <c:v>40777</c:v>
                </c:pt>
                <c:pt idx="121">
                  <c:v>40780</c:v>
                </c:pt>
                <c:pt idx="122">
                  <c:v>40783</c:v>
                </c:pt>
                <c:pt idx="123">
                  <c:v>40786</c:v>
                </c:pt>
                <c:pt idx="124">
                  <c:v>40789</c:v>
                </c:pt>
                <c:pt idx="125">
                  <c:v>40792</c:v>
                </c:pt>
                <c:pt idx="126">
                  <c:v>40795</c:v>
                </c:pt>
                <c:pt idx="127">
                  <c:v>40798</c:v>
                </c:pt>
                <c:pt idx="128">
                  <c:v>40801</c:v>
                </c:pt>
                <c:pt idx="129">
                  <c:v>40804</c:v>
                </c:pt>
                <c:pt idx="130">
                  <c:v>40807</c:v>
                </c:pt>
                <c:pt idx="131">
                  <c:v>40810</c:v>
                </c:pt>
                <c:pt idx="132">
                  <c:v>40813</c:v>
                </c:pt>
                <c:pt idx="133">
                  <c:v>40816</c:v>
                </c:pt>
                <c:pt idx="134">
                  <c:v>40819</c:v>
                </c:pt>
                <c:pt idx="135">
                  <c:v>40822</c:v>
                </c:pt>
                <c:pt idx="136">
                  <c:v>40825</c:v>
                </c:pt>
                <c:pt idx="137">
                  <c:v>40828</c:v>
                </c:pt>
                <c:pt idx="138">
                  <c:v>40831</c:v>
                </c:pt>
                <c:pt idx="139">
                  <c:v>40834</c:v>
                </c:pt>
                <c:pt idx="140">
                  <c:v>40837</c:v>
                </c:pt>
                <c:pt idx="141">
                  <c:v>40840</c:v>
                </c:pt>
                <c:pt idx="142">
                  <c:v>40843</c:v>
                </c:pt>
                <c:pt idx="143">
                  <c:v>40846</c:v>
                </c:pt>
                <c:pt idx="144">
                  <c:v>40849</c:v>
                </c:pt>
                <c:pt idx="145">
                  <c:v>40852</c:v>
                </c:pt>
                <c:pt idx="146">
                  <c:v>40855</c:v>
                </c:pt>
                <c:pt idx="147">
                  <c:v>40858</c:v>
                </c:pt>
                <c:pt idx="148">
                  <c:v>40861</c:v>
                </c:pt>
                <c:pt idx="149">
                  <c:v>40864</c:v>
                </c:pt>
                <c:pt idx="150">
                  <c:v>40867</c:v>
                </c:pt>
                <c:pt idx="151">
                  <c:v>40870</c:v>
                </c:pt>
                <c:pt idx="152">
                  <c:v>40873</c:v>
                </c:pt>
                <c:pt idx="153">
                  <c:v>40876</c:v>
                </c:pt>
                <c:pt idx="154">
                  <c:v>40879</c:v>
                </c:pt>
                <c:pt idx="155">
                  <c:v>40882</c:v>
                </c:pt>
                <c:pt idx="156">
                  <c:v>40885</c:v>
                </c:pt>
                <c:pt idx="157">
                  <c:v>40888</c:v>
                </c:pt>
                <c:pt idx="158">
                  <c:v>40891</c:v>
                </c:pt>
                <c:pt idx="159">
                  <c:v>40894</c:v>
                </c:pt>
                <c:pt idx="160">
                  <c:v>40897</c:v>
                </c:pt>
                <c:pt idx="161">
                  <c:v>40900</c:v>
                </c:pt>
                <c:pt idx="162">
                  <c:v>40903</c:v>
                </c:pt>
                <c:pt idx="163">
                  <c:v>40906</c:v>
                </c:pt>
                <c:pt idx="164">
                  <c:v>40909</c:v>
                </c:pt>
                <c:pt idx="165">
                  <c:v>40912</c:v>
                </c:pt>
                <c:pt idx="166">
                  <c:v>40915</c:v>
                </c:pt>
                <c:pt idx="167">
                  <c:v>40918</c:v>
                </c:pt>
                <c:pt idx="168">
                  <c:v>40921</c:v>
                </c:pt>
                <c:pt idx="169">
                  <c:v>40924</c:v>
                </c:pt>
                <c:pt idx="170">
                  <c:v>40927</c:v>
                </c:pt>
                <c:pt idx="171">
                  <c:v>40930</c:v>
                </c:pt>
                <c:pt idx="172">
                  <c:v>40933</c:v>
                </c:pt>
                <c:pt idx="173">
                  <c:v>40936</c:v>
                </c:pt>
                <c:pt idx="174">
                  <c:v>40939</c:v>
                </c:pt>
                <c:pt idx="175">
                  <c:v>40942</c:v>
                </c:pt>
                <c:pt idx="176">
                  <c:v>40945</c:v>
                </c:pt>
                <c:pt idx="177">
                  <c:v>40948</c:v>
                </c:pt>
                <c:pt idx="178">
                  <c:v>40951</c:v>
                </c:pt>
                <c:pt idx="179">
                  <c:v>40954</c:v>
                </c:pt>
                <c:pt idx="180">
                  <c:v>40957</c:v>
                </c:pt>
                <c:pt idx="181">
                  <c:v>40960</c:v>
                </c:pt>
                <c:pt idx="182">
                  <c:v>40963</c:v>
                </c:pt>
                <c:pt idx="183">
                  <c:v>40966</c:v>
                </c:pt>
                <c:pt idx="184">
                  <c:v>40969</c:v>
                </c:pt>
                <c:pt idx="185">
                  <c:v>40972</c:v>
                </c:pt>
                <c:pt idx="186">
                  <c:v>40975</c:v>
                </c:pt>
                <c:pt idx="187">
                  <c:v>40978</c:v>
                </c:pt>
                <c:pt idx="188">
                  <c:v>40981</c:v>
                </c:pt>
                <c:pt idx="189">
                  <c:v>40984</c:v>
                </c:pt>
                <c:pt idx="190">
                  <c:v>40987</c:v>
                </c:pt>
                <c:pt idx="191">
                  <c:v>40990</c:v>
                </c:pt>
                <c:pt idx="192">
                  <c:v>40993</c:v>
                </c:pt>
                <c:pt idx="193">
                  <c:v>40996</c:v>
                </c:pt>
                <c:pt idx="194">
                  <c:v>40999</c:v>
                </c:pt>
                <c:pt idx="195">
                  <c:v>41002</c:v>
                </c:pt>
                <c:pt idx="196">
                  <c:v>41005</c:v>
                </c:pt>
                <c:pt idx="197">
                  <c:v>41008</c:v>
                </c:pt>
                <c:pt idx="198">
                  <c:v>41011</c:v>
                </c:pt>
                <c:pt idx="199">
                  <c:v>41014</c:v>
                </c:pt>
                <c:pt idx="200">
                  <c:v>41017</c:v>
                </c:pt>
                <c:pt idx="201">
                  <c:v>41020</c:v>
                </c:pt>
                <c:pt idx="202">
                  <c:v>41023</c:v>
                </c:pt>
                <c:pt idx="203">
                  <c:v>41026</c:v>
                </c:pt>
                <c:pt idx="204">
                  <c:v>41029</c:v>
                </c:pt>
                <c:pt idx="205">
                  <c:v>41032</c:v>
                </c:pt>
                <c:pt idx="206">
                  <c:v>41035</c:v>
                </c:pt>
                <c:pt idx="207">
                  <c:v>41038</c:v>
                </c:pt>
                <c:pt idx="208">
                  <c:v>41041</c:v>
                </c:pt>
                <c:pt idx="209">
                  <c:v>41044</c:v>
                </c:pt>
                <c:pt idx="210">
                  <c:v>41047</c:v>
                </c:pt>
                <c:pt idx="211">
                  <c:v>41050</c:v>
                </c:pt>
                <c:pt idx="212">
                  <c:v>41053</c:v>
                </c:pt>
                <c:pt idx="213">
                  <c:v>41056</c:v>
                </c:pt>
                <c:pt idx="214">
                  <c:v>41059</c:v>
                </c:pt>
                <c:pt idx="215">
                  <c:v>41062</c:v>
                </c:pt>
                <c:pt idx="216">
                  <c:v>41065</c:v>
                </c:pt>
                <c:pt idx="217">
                  <c:v>41068</c:v>
                </c:pt>
                <c:pt idx="218">
                  <c:v>41071</c:v>
                </c:pt>
                <c:pt idx="219">
                  <c:v>41074</c:v>
                </c:pt>
                <c:pt idx="220">
                  <c:v>41077</c:v>
                </c:pt>
                <c:pt idx="221">
                  <c:v>41080</c:v>
                </c:pt>
                <c:pt idx="222">
                  <c:v>41083</c:v>
                </c:pt>
                <c:pt idx="223">
                  <c:v>41086</c:v>
                </c:pt>
                <c:pt idx="224">
                  <c:v>41089</c:v>
                </c:pt>
                <c:pt idx="225">
                  <c:v>41092</c:v>
                </c:pt>
                <c:pt idx="226">
                  <c:v>41095</c:v>
                </c:pt>
                <c:pt idx="227">
                  <c:v>41098</c:v>
                </c:pt>
                <c:pt idx="228">
                  <c:v>41101</c:v>
                </c:pt>
                <c:pt idx="229">
                  <c:v>41104</c:v>
                </c:pt>
                <c:pt idx="230">
                  <c:v>41107</c:v>
                </c:pt>
                <c:pt idx="231">
                  <c:v>41110</c:v>
                </c:pt>
                <c:pt idx="232">
                  <c:v>41113</c:v>
                </c:pt>
                <c:pt idx="233">
                  <c:v>41116</c:v>
                </c:pt>
                <c:pt idx="234">
                  <c:v>41119</c:v>
                </c:pt>
                <c:pt idx="235">
                  <c:v>41122</c:v>
                </c:pt>
                <c:pt idx="236">
                  <c:v>41125</c:v>
                </c:pt>
                <c:pt idx="237">
                  <c:v>41128</c:v>
                </c:pt>
                <c:pt idx="238">
                  <c:v>41131</c:v>
                </c:pt>
                <c:pt idx="239">
                  <c:v>41134</c:v>
                </c:pt>
                <c:pt idx="240">
                  <c:v>41137</c:v>
                </c:pt>
                <c:pt idx="241">
                  <c:v>41140</c:v>
                </c:pt>
                <c:pt idx="242">
                  <c:v>41143</c:v>
                </c:pt>
                <c:pt idx="243">
                  <c:v>41146</c:v>
                </c:pt>
                <c:pt idx="244">
                  <c:v>41149</c:v>
                </c:pt>
                <c:pt idx="245">
                  <c:v>41152</c:v>
                </c:pt>
                <c:pt idx="246">
                  <c:v>41155</c:v>
                </c:pt>
                <c:pt idx="247">
                  <c:v>41158</c:v>
                </c:pt>
                <c:pt idx="248">
                  <c:v>41161</c:v>
                </c:pt>
                <c:pt idx="249">
                  <c:v>41164</c:v>
                </c:pt>
                <c:pt idx="250">
                  <c:v>41167</c:v>
                </c:pt>
                <c:pt idx="251">
                  <c:v>41170</c:v>
                </c:pt>
                <c:pt idx="252">
                  <c:v>41173</c:v>
                </c:pt>
                <c:pt idx="253">
                  <c:v>41176</c:v>
                </c:pt>
                <c:pt idx="254">
                  <c:v>41179</c:v>
                </c:pt>
                <c:pt idx="255">
                  <c:v>41182</c:v>
                </c:pt>
                <c:pt idx="256">
                  <c:v>41185</c:v>
                </c:pt>
                <c:pt idx="257">
                  <c:v>41188</c:v>
                </c:pt>
                <c:pt idx="258">
                  <c:v>41191</c:v>
                </c:pt>
                <c:pt idx="259">
                  <c:v>41194</c:v>
                </c:pt>
                <c:pt idx="260">
                  <c:v>41197</c:v>
                </c:pt>
                <c:pt idx="261">
                  <c:v>41200</c:v>
                </c:pt>
                <c:pt idx="262">
                  <c:v>41203</c:v>
                </c:pt>
                <c:pt idx="263">
                  <c:v>41206</c:v>
                </c:pt>
                <c:pt idx="264">
                  <c:v>41209</c:v>
                </c:pt>
                <c:pt idx="265">
                  <c:v>41212</c:v>
                </c:pt>
                <c:pt idx="266">
                  <c:v>41215</c:v>
                </c:pt>
                <c:pt idx="267">
                  <c:v>41218</c:v>
                </c:pt>
                <c:pt idx="268">
                  <c:v>41221</c:v>
                </c:pt>
                <c:pt idx="269">
                  <c:v>41224</c:v>
                </c:pt>
                <c:pt idx="270">
                  <c:v>41227</c:v>
                </c:pt>
                <c:pt idx="271">
                  <c:v>41230</c:v>
                </c:pt>
                <c:pt idx="272">
                  <c:v>41233</c:v>
                </c:pt>
                <c:pt idx="273">
                  <c:v>41236</c:v>
                </c:pt>
                <c:pt idx="274">
                  <c:v>41239</c:v>
                </c:pt>
                <c:pt idx="275">
                  <c:v>41242</c:v>
                </c:pt>
                <c:pt idx="276">
                  <c:v>41245</c:v>
                </c:pt>
                <c:pt idx="277">
                  <c:v>41248</c:v>
                </c:pt>
                <c:pt idx="278">
                  <c:v>41251</c:v>
                </c:pt>
                <c:pt idx="279">
                  <c:v>41254</c:v>
                </c:pt>
                <c:pt idx="280">
                  <c:v>41257</c:v>
                </c:pt>
                <c:pt idx="281">
                  <c:v>41260</c:v>
                </c:pt>
                <c:pt idx="282">
                  <c:v>41263</c:v>
                </c:pt>
                <c:pt idx="283">
                  <c:v>41266</c:v>
                </c:pt>
                <c:pt idx="284">
                  <c:v>41269</c:v>
                </c:pt>
                <c:pt idx="285">
                  <c:v>41272</c:v>
                </c:pt>
                <c:pt idx="286">
                  <c:v>41275</c:v>
                </c:pt>
                <c:pt idx="287">
                  <c:v>41278</c:v>
                </c:pt>
                <c:pt idx="288">
                  <c:v>41281</c:v>
                </c:pt>
                <c:pt idx="289">
                  <c:v>41284</c:v>
                </c:pt>
                <c:pt idx="290">
                  <c:v>41287</c:v>
                </c:pt>
                <c:pt idx="291">
                  <c:v>41290</c:v>
                </c:pt>
                <c:pt idx="292">
                  <c:v>41293</c:v>
                </c:pt>
                <c:pt idx="293">
                  <c:v>41296</c:v>
                </c:pt>
                <c:pt idx="294">
                  <c:v>41299</c:v>
                </c:pt>
                <c:pt idx="295">
                  <c:v>41302</c:v>
                </c:pt>
                <c:pt idx="296">
                  <c:v>41305</c:v>
                </c:pt>
                <c:pt idx="297">
                  <c:v>41308</c:v>
                </c:pt>
                <c:pt idx="298">
                  <c:v>41311</c:v>
                </c:pt>
                <c:pt idx="299">
                  <c:v>41314</c:v>
                </c:pt>
                <c:pt idx="300">
                  <c:v>41317</c:v>
                </c:pt>
                <c:pt idx="301">
                  <c:v>41320</c:v>
                </c:pt>
                <c:pt idx="302">
                  <c:v>41323</c:v>
                </c:pt>
                <c:pt idx="303">
                  <c:v>41326</c:v>
                </c:pt>
                <c:pt idx="304">
                  <c:v>41329</c:v>
                </c:pt>
                <c:pt idx="305">
                  <c:v>41332</c:v>
                </c:pt>
                <c:pt idx="306">
                  <c:v>41335</c:v>
                </c:pt>
                <c:pt idx="307">
                  <c:v>41338</c:v>
                </c:pt>
                <c:pt idx="308">
                  <c:v>41341</c:v>
                </c:pt>
                <c:pt idx="309">
                  <c:v>41344</c:v>
                </c:pt>
                <c:pt idx="310">
                  <c:v>41347</c:v>
                </c:pt>
                <c:pt idx="311">
                  <c:v>41350</c:v>
                </c:pt>
                <c:pt idx="312">
                  <c:v>41353</c:v>
                </c:pt>
                <c:pt idx="313">
                  <c:v>41356</c:v>
                </c:pt>
                <c:pt idx="314">
                  <c:v>41359</c:v>
                </c:pt>
                <c:pt idx="315">
                  <c:v>41362</c:v>
                </c:pt>
                <c:pt idx="316">
                  <c:v>41365</c:v>
                </c:pt>
                <c:pt idx="317">
                  <c:v>41368</c:v>
                </c:pt>
                <c:pt idx="318">
                  <c:v>41371</c:v>
                </c:pt>
                <c:pt idx="319">
                  <c:v>41374</c:v>
                </c:pt>
                <c:pt idx="320">
                  <c:v>41377</c:v>
                </c:pt>
                <c:pt idx="321">
                  <c:v>41380</c:v>
                </c:pt>
                <c:pt idx="322">
                  <c:v>41383</c:v>
                </c:pt>
                <c:pt idx="323">
                  <c:v>41386</c:v>
                </c:pt>
                <c:pt idx="324">
                  <c:v>41389</c:v>
                </c:pt>
                <c:pt idx="325">
                  <c:v>41392</c:v>
                </c:pt>
                <c:pt idx="326">
                  <c:v>41395</c:v>
                </c:pt>
                <c:pt idx="327">
                  <c:v>41398</c:v>
                </c:pt>
                <c:pt idx="328">
                  <c:v>41401</c:v>
                </c:pt>
                <c:pt idx="329">
                  <c:v>41404</c:v>
                </c:pt>
                <c:pt idx="330">
                  <c:v>41407</c:v>
                </c:pt>
                <c:pt idx="331">
                  <c:v>41410</c:v>
                </c:pt>
                <c:pt idx="332">
                  <c:v>41413</c:v>
                </c:pt>
                <c:pt idx="333">
                  <c:v>41416</c:v>
                </c:pt>
                <c:pt idx="334">
                  <c:v>41419</c:v>
                </c:pt>
                <c:pt idx="335">
                  <c:v>41422</c:v>
                </c:pt>
                <c:pt idx="336">
                  <c:v>41425</c:v>
                </c:pt>
                <c:pt idx="337">
                  <c:v>41428</c:v>
                </c:pt>
                <c:pt idx="338">
                  <c:v>41431</c:v>
                </c:pt>
                <c:pt idx="339">
                  <c:v>41434</c:v>
                </c:pt>
                <c:pt idx="340">
                  <c:v>41437</c:v>
                </c:pt>
                <c:pt idx="341">
                  <c:v>41440</c:v>
                </c:pt>
                <c:pt idx="342">
                  <c:v>41443</c:v>
                </c:pt>
                <c:pt idx="343">
                  <c:v>41446</c:v>
                </c:pt>
                <c:pt idx="344">
                  <c:v>41449</c:v>
                </c:pt>
                <c:pt idx="345">
                  <c:v>41452</c:v>
                </c:pt>
                <c:pt idx="346">
                  <c:v>41455</c:v>
                </c:pt>
                <c:pt idx="347">
                  <c:v>41458</c:v>
                </c:pt>
                <c:pt idx="348">
                  <c:v>41461</c:v>
                </c:pt>
                <c:pt idx="349">
                  <c:v>41464</c:v>
                </c:pt>
                <c:pt idx="350">
                  <c:v>41467</c:v>
                </c:pt>
                <c:pt idx="351">
                  <c:v>41470</c:v>
                </c:pt>
                <c:pt idx="352">
                  <c:v>41473</c:v>
                </c:pt>
                <c:pt idx="353">
                  <c:v>41476</c:v>
                </c:pt>
                <c:pt idx="354">
                  <c:v>41479</c:v>
                </c:pt>
                <c:pt idx="355">
                  <c:v>41482</c:v>
                </c:pt>
                <c:pt idx="356">
                  <c:v>41485</c:v>
                </c:pt>
                <c:pt idx="357">
                  <c:v>41488</c:v>
                </c:pt>
                <c:pt idx="358">
                  <c:v>41491</c:v>
                </c:pt>
                <c:pt idx="359">
                  <c:v>41494</c:v>
                </c:pt>
                <c:pt idx="360">
                  <c:v>41497</c:v>
                </c:pt>
                <c:pt idx="361">
                  <c:v>41500</c:v>
                </c:pt>
                <c:pt idx="362">
                  <c:v>41503</c:v>
                </c:pt>
                <c:pt idx="363">
                  <c:v>41506</c:v>
                </c:pt>
                <c:pt idx="364">
                  <c:v>41509</c:v>
                </c:pt>
                <c:pt idx="365">
                  <c:v>41512</c:v>
                </c:pt>
                <c:pt idx="366">
                  <c:v>41515</c:v>
                </c:pt>
                <c:pt idx="367">
                  <c:v>41518</c:v>
                </c:pt>
                <c:pt idx="368">
                  <c:v>41521</c:v>
                </c:pt>
                <c:pt idx="369">
                  <c:v>41524</c:v>
                </c:pt>
                <c:pt idx="370">
                  <c:v>41527</c:v>
                </c:pt>
                <c:pt idx="371">
                  <c:v>41530</c:v>
                </c:pt>
                <c:pt idx="372">
                  <c:v>41533</c:v>
                </c:pt>
                <c:pt idx="373">
                  <c:v>41536</c:v>
                </c:pt>
                <c:pt idx="374">
                  <c:v>41539</c:v>
                </c:pt>
                <c:pt idx="375">
                  <c:v>41542</c:v>
                </c:pt>
                <c:pt idx="376">
                  <c:v>41545</c:v>
                </c:pt>
                <c:pt idx="377">
                  <c:v>41548</c:v>
                </c:pt>
                <c:pt idx="378">
                  <c:v>41551</c:v>
                </c:pt>
                <c:pt idx="379">
                  <c:v>41554</c:v>
                </c:pt>
                <c:pt idx="380">
                  <c:v>41557</c:v>
                </c:pt>
                <c:pt idx="381">
                  <c:v>41560</c:v>
                </c:pt>
                <c:pt idx="382">
                  <c:v>41563</c:v>
                </c:pt>
                <c:pt idx="383">
                  <c:v>41566</c:v>
                </c:pt>
                <c:pt idx="384">
                  <c:v>41569</c:v>
                </c:pt>
                <c:pt idx="385">
                  <c:v>41572</c:v>
                </c:pt>
                <c:pt idx="386">
                  <c:v>41575</c:v>
                </c:pt>
                <c:pt idx="387">
                  <c:v>41578</c:v>
                </c:pt>
                <c:pt idx="388">
                  <c:v>41581</c:v>
                </c:pt>
                <c:pt idx="389">
                  <c:v>41584</c:v>
                </c:pt>
                <c:pt idx="390">
                  <c:v>41587</c:v>
                </c:pt>
                <c:pt idx="391">
                  <c:v>41590</c:v>
                </c:pt>
                <c:pt idx="392">
                  <c:v>41593</c:v>
                </c:pt>
                <c:pt idx="393">
                  <c:v>41596</c:v>
                </c:pt>
                <c:pt idx="394">
                  <c:v>41599</c:v>
                </c:pt>
                <c:pt idx="395">
                  <c:v>41602</c:v>
                </c:pt>
                <c:pt idx="396">
                  <c:v>41605</c:v>
                </c:pt>
                <c:pt idx="397">
                  <c:v>41608</c:v>
                </c:pt>
                <c:pt idx="398">
                  <c:v>41611</c:v>
                </c:pt>
                <c:pt idx="399">
                  <c:v>41614</c:v>
                </c:pt>
                <c:pt idx="400">
                  <c:v>41617</c:v>
                </c:pt>
                <c:pt idx="401">
                  <c:v>41620</c:v>
                </c:pt>
                <c:pt idx="402">
                  <c:v>41623</c:v>
                </c:pt>
                <c:pt idx="403">
                  <c:v>41626</c:v>
                </c:pt>
                <c:pt idx="404">
                  <c:v>41629</c:v>
                </c:pt>
                <c:pt idx="405">
                  <c:v>41632</c:v>
                </c:pt>
                <c:pt idx="406">
                  <c:v>41635</c:v>
                </c:pt>
                <c:pt idx="407">
                  <c:v>41638</c:v>
                </c:pt>
                <c:pt idx="408">
                  <c:v>41641</c:v>
                </c:pt>
                <c:pt idx="409">
                  <c:v>41644</c:v>
                </c:pt>
                <c:pt idx="410">
                  <c:v>41647</c:v>
                </c:pt>
                <c:pt idx="411">
                  <c:v>41650</c:v>
                </c:pt>
                <c:pt idx="412">
                  <c:v>41653</c:v>
                </c:pt>
                <c:pt idx="413">
                  <c:v>41656</c:v>
                </c:pt>
                <c:pt idx="414">
                  <c:v>41659</c:v>
                </c:pt>
                <c:pt idx="415">
                  <c:v>41662</c:v>
                </c:pt>
                <c:pt idx="416">
                  <c:v>41665</c:v>
                </c:pt>
                <c:pt idx="417">
                  <c:v>41668</c:v>
                </c:pt>
                <c:pt idx="418">
                  <c:v>41671</c:v>
                </c:pt>
                <c:pt idx="419">
                  <c:v>41674</c:v>
                </c:pt>
                <c:pt idx="420">
                  <c:v>41677</c:v>
                </c:pt>
                <c:pt idx="421">
                  <c:v>41680</c:v>
                </c:pt>
                <c:pt idx="422">
                  <c:v>41683</c:v>
                </c:pt>
                <c:pt idx="423">
                  <c:v>41686</c:v>
                </c:pt>
                <c:pt idx="424">
                  <c:v>41689</c:v>
                </c:pt>
                <c:pt idx="425">
                  <c:v>41692</c:v>
                </c:pt>
                <c:pt idx="426">
                  <c:v>41695</c:v>
                </c:pt>
                <c:pt idx="427">
                  <c:v>41698</c:v>
                </c:pt>
                <c:pt idx="428">
                  <c:v>41701</c:v>
                </c:pt>
                <c:pt idx="429">
                  <c:v>41704</c:v>
                </c:pt>
                <c:pt idx="430">
                  <c:v>41707</c:v>
                </c:pt>
                <c:pt idx="431">
                  <c:v>41710</c:v>
                </c:pt>
                <c:pt idx="432">
                  <c:v>41713</c:v>
                </c:pt>
                <c:pt idx="433">
                  <c:v>41716</c:v>
                </c:pt>
                <c:pt idx="434">
                  <c:v>41719</c:v>
                </c:pt>
                <c:pt idx="435">
                  <c:v>41722</c:v>
                </c:pt>
                <c:pt idx="436">
                  <c:v>41725</c:v>
                </c:pt>
                <c:pt idx="437">
                  <c:v>41728</c:v>
                </c:pt>
                <c:pt idx="438">
                  <c:v>41731</c:v>
                </c:pt>
                <c:pt idx="439">
                  <c:v>41734</c:v>
                </c:pt>
                <c:pt idx="440">
                  <c:v>41737</c:v>
                </c:pt>
                <c:pt idx="441">
                  <c:v>41740</c:v>
                </c:pt>
                <c:pt idx="442">
                  <c:v>41743</c:v>
                </c:pt>
                <c:pt idx="443">
                  <c:v>41746</c:v>
                </c:pt>
                <c:pt idx="444">
                  <c:v>41749</c:v>
                </c:pt>
                <c:pt idx="445">
                  <c:v>41752</c:v>
                </c:pt>
                <c:pt idx="446">
                  <c:v>41755</c:v>
                </c:pt>
                <c:pt idx="447">
                  <c:v>41758</c:v>
                </c:pt>
                <c:pt idx="448">
                  <c:v>41761</c:v>
                </c:pt>
                <c:pt idx="449">
                  <c:v>41764</c:v>
                </c:pt>
                <c:pt idx="450">
                  <c:v>41767</c:v>
                </c:pt>
                <c:pt idx="451">
                  <c:v>41770</c:v>
                </c:pt>
                <c:pt idx="452">
                  <c:v>41773</c:v>
                </c:pt>
                <c:pt idx="453">
                  <c:v>41776</c:v>
                </c:pt>
                <c:pt idx="454">
                  <c:v>41779</c:v>
                </c:pt>
                <c:pt idx="455">
                  <c:v>41782</c:v>
                </c:pt>
                <c:pt idx="456">
                  <c:v>41785</c:v>
                </c:pt>
                <c:pt idx="457">
                  <c:v>41788</c:v>
                </c:pt>
                <c:pt idx="458">
                  <c:v>41791</c:v>
                </c:pt>
                <c:pt idx="459">
                  <c:v>41794</c:v>
                </c:pt>
                <c:pt idx="460">
                  <c:v>41797</c:v>
                </c:pt>
                <c:pt idx="461">
                  <c:v>41800</c:v>
                </c:pt>
                <c:pt idx="462">
                  <c:v>41803</c:v>
                </c:pt>
                <c:pt idx="463">
                  <c:v>41806</c:v>
                </c:pt>
                <c:pt idx="464">
                  <c:v>41809</c:v>
                </c:pt>
                <c:pt idx="465">
                  <c:v>41812</c:v>
                </c:pt>
                <c:pt idx="466">
                  <c:v>41815</c:v>
                </c:pt>
                <c:pt idx="467">
                  <c:v>41818</c:v>
                </c:pt>
                <c:pt idx="468">
                  <c:v>41821</c:v>
                </c:pt>
                <c:pt idx="469">
                  <c:v>41824</c:v>
                </c:pt>
                <c:pt idx="470">
                  <c:v>41827</c:v>
                </c:pt>
                <c:pt idx="471">
                  <c:v>41830</c:v>
                </c:pt>
                <c:pt idx="472">
                  <c:v>41833</c:v>
                </c:pt>
                <c:pt idx="473">
                  <c:v>41836</c:v>
                </c:pt>
                <c:pt idx="474">
                  <c:v>41839</c:v>
                </c:pt>
                <c:pt idx="475">
                  <c:v>41842</c:v>
                </c:pt>
                <c:pt idx="476">
                  <c:v>41845</c:v>
                </c:pt>
                <c:pt idx="477">
                  <c:v>41848</c:v>
                </c:pt>
                <c:pt idx="478">
                  <c:v>41851</c:v>
                </c:pt>
                <c:pt idx="479">
                  <c:v>41854</c:v>
                </c:pt>
                <c:pt idx="480">
                  <c:v>41857</c:v>
                </c:pt>
                <c:pt idx="481">
                  <c:v>41860</c:v>
                </c:pt>
                <c:pt idx="482">
                  <c:v>41863</c:v>
                </c:pt>
                <c:pt idx="483">
                  <c:v>41866</c:v>
                </c:pt>
                <c:pt idx="484">
                  <c:v>41869</c:v>
                </c:pt>
                <c:pt idx="485">
                  <c:v>41872</c:v>
                </c:pt>
                <c:pt idx="486">
                  <c:v>41875</c:v>
                </c:pt>
                <c:pt idx="487">
                  <c:v>41878</c:v>
                </c:pt>
                <c:pt idx="488">
                  <c:v>41881</c:v>
                </c:pt>
                <c:pt idx="489">
                  <c:v>41884</c:v>
                </c:pt>
                <c:pt idx="490">
                  <c:v>41887</c:v>
                </c:pt>
                <c:pt idx="491">
                  <c:v>41890</c:v>
                </c:pt>
                <c:pt idx="492">
                  <c:v>41893</c:v>
                </c:pt>
                <c:pt idx="493">
                  <c:v>41896</c:v>
                </c:pt>
                <c:pt idx="494">
                  <c:v>41899</c:v>
                </c:pt>
                <c:pt idx="495">
                  <c:v>41902</c:v>
                </c:pt>
                <c:pt idx="496">
                  <c:v>41905</c:v>
                </c:pt>
                <c:pt idx="497">
                  <c:v>41908</c:v>
                </c:pt>
                <c:pt idx="498">
                  <c:v>41911</c:v>
                </c:pt>
                <c:pt idx="499">
                  <c:v>41914</c:v>
                </c:pt>
                <c:pt idx="500">
                  <c:v>41917</c:v>
                </c:pt>
                <c:pt idx="501">
                  <c:v>41920</c:v>
                </c:pt>
                <c:pt idx="502">
                  <c:v>41923</c:v>
                </c:pt>
                <c:pt idx="503">
                  <c:v>41926</c:v>
                </c:pt>
                <c:pt idx="504">
                  <c:v>41929</c:v>
                </c:pt>
                <c:pt idx="505">
                  <c:v>41932</c:v>
                </c:pt>
                <c:pt idx="506">
                  <c:v>41935</c:v>
                </c:pt>
                <c:pt idx="507">
                  <c:v>41938</c:v>
                </c:pt>
                <c:pt idx="508">
                  <c:v>41941</c:v>
                </c:pt>
                <c:pt idx="509">
                  <c:v>41944</c:v>
                </c:pt>
                <c:pt idx="510">
                  <c:v>41947</c:v>
                </c:pt>
                <c:pt idx="511">
                  <c:v>41950</c:v>
                </c:pt>
                <c:pt idx="512">
                  <c:v>41953</c:v>
                </c:pt>
                <c:pt idx="513">
                  <c:v>41956</c:v>
                </c:pt>
                <c:pt idx="514">
                  <c:v>41959</c:v>
                </c:pt>
                <c:pt idx="515">
                  <c:v>41962</c:v>
                </c:pt>
                <c:pt idx="516">
                  <c:v>41965</c:v>
                </c:pt>
                <c:pt idx="517">
                  <c:v>41968</c:v>
                </c:pt>
                <c:pt idx="518">
                  <c:v>41971</c:v>
                </c:pt>
                <c:pt idx="519">
                  <c:v>41974</c:v>
                </c:pt>
                <c:pt idx="520">
                  <c:v>41977</c:v>
                </c:pt>
                <c:pt idx="521">
                  <c:v>41980</c:v>
                </c:pt>
                <c:pt idx="522">
                  <c:v>41983</c:v>
                </c:pt>
                <c:pt idx="523">
                  <c:v>41986</c:v>
                </c:pt>
                <c:pt idx="524">
                  <c:v>41989</c:v>
                </c:pt>
                <c:pt idx="525">
                  <c:v>41992</c:v>
                </c:pt>
                <c:pt idx="526">
                  <c:v>41995</c:v>
                </c:pt>
                <c:pt idx="527">
                  <c:v>41998</c:v>
                </c:pt>
                <c:pt idx="528">
                  <c:v>42001</c:v>
                </c:pt>
                <c:pt idx="529">
                  <c:v>42004</c:v>
                </c:pt>
                <c:pt idx="530">
                  <c:v>42007</c:v>
                </c:pt>
                <c:pt idx="531">
                  <c:v>42010</c:v>
                </c:pt>
                <c:pt idx="532">
                  <c:v>42013</c:v>
                </c:pt>
                <c:pt idx="533">
                  <c:v>42016</c:v>
                </c:pt>
                <c:pt idx="534">
                  <c:v>42019</c:v>
                </c:pt>
                <c:pt idx="535">
                  <c:v>42022</c:v>
                </c:pt>
                <c:pt idx="536">
                  <c:v>42025</c:v>
                </c:pt>
                <c:pt idx="537">
                  <c:v>42028</c:v>
                </c:pt>
                <c:pt idx="538">
                  <c:v>42031</c:v>
                </c:pt>
                <c:pt idx="539">
                  <c:v>42034</c:v>
                </c:pt>
                <c:pt idx="540">
                  <c:v>42037</c:v>
                </c:pt>
                <c:pt idx="541">
                  <c:v>42040</c:v>
                </c:pt>
                <c:pt idx="542">
                  <c:v>42043</c:v>
                </c:pt>
                <c:pt idx="543">
                  <c:v>42046</c:v>
                </c:pt>
                <c:pt idx="544">
                  <c:v>42049</c:v>
                </c:pt>
                <c:pt idx="545">
                  <c:v>42052</c:v>
                </c:pt>
                <c:pt idx="546">
                  <c:v>42055</c:v>
                </c:pt>
                <c:pt idx="547">
                  <c:v>42058</c:v>
                </c:pt>
                <c:pt idx="548">
                  <c:v>42061</c:v>
                </c:pt>
                <c:pt idx="549">
                  <c:v>42064</c:v>
                </c:pt>
                <c:pt idx="550">
                  <c:v>42067</c:v>
                </c:pt>
                <c:pt idx="551">
                  <c:v>42070</c:v>
                </c:pt>
                <c:pt idx="552">
                  <c:v>42073</c:v>
                </c:pt>
                <c:pt idx="553">
                  <c:v>42076</c:v>
                </c:pt>
                <c:pt idx="554">
                  <c:v>42079</c:v>
                </c:pt>
                <c:pt idx="555">
                  <c:v>42082</c:v>
                </c:pt>
                <c:pt idx="556">
                  <c:v>42085</c:v>
                </c:pt>
                <c:pt idx="557">
                  <c:v>42088</c:v>
                </c:pt>
                <c:pt idx="558">
                  <c:v>42091</c:v>
                </c:pt>
                <c:pt idx="559">
                  <c:v>42094</c:v>
                </c:pt>
                <c:pt idx="560">
                  <c:v>42097</c:v>
                </c:pt>
                <c:pt idx="561">
                  <c:v>42100</c:v>
                </c:pt>
                <c:pt idx="562">
                  <c:v>42103</c:v>
                </c:pt>
                <c:pt idx="563">
                  <c:v>42106</c:v>
                </c:pt>
                <c:pt idx="564">
                  <c:v>42109</c:v>
                </c:pt>
                <c:pt idx="565">
                  <c:v>42112</c:v>
                </c:pt>
                <c:pt idx="566">
                  <c:v>42115</c:v>
                </c:pt>
                <c:pt idx="567">
                  <c:v>42118</c:v>
                </c:pt>
                <c:pt idx="568">
                  <c:v>42121</c:v>
                </c:pt>
                <c:pt idx="569">
                  <c:v>42124</c:v>
                </c:pt>
                <c:pt idx="570">
                  <c:v>42127</c:v>
                </c:pt>
                <c:pt idx="571">
                  <c:v>42130</c:v>
                </c:pt>
                <c:pt idx="572">
                  <c:v>42133</c:v>
                </c:pt>
                <c:pt idx="573">
                  <c:v>42136</c:v>
                </c:pt>
                <c:pt idx="574">
                  <c:v>42139</c:v>
                </c:pt>
                <c:pt idx="575">
                  <c:v>42142</c:v>
                </c:pt>
                <c:pt idx="576">
                  <c:v>42145</c:v>
                </c:pt>
                <c:pt idx="577">
                  <c:v>42148</c:v>
                </c:pt>
                <c:pt idx="578">
                  <c:v>42151</c:v>
                </c:pt>
                <c:pt idx="579">
                  <c:v>42154</c:v>
                </c:pt>
                <c:pt idx="580">
                  <c:v>42157</c:v>
                </c:pt>
                <c:pt idx="581">
                  <c:v>42160</c:v>
                </c:pt>
                <c:pt idx="582">
                  <c:v>42163</c:v>
                </c:pt>
                <c:pt idx="583">
                  <c:v>42166</c:v>
                </c:pt>
                <c:pt idx="584">
                  <c:v>42169</c:v>
                </c:pt>
                <c:pt idx="585">
                  <c:v>42172</c:v>
                </c:pt>
                <c:pt idx="586">
                  <c:v>42175</c:v>
                </c:pt>
                <c:pt idx="587">
                  <c:v>42178</c:v>
                </c:pt>
                <c:pt idx="588">
                  <c:v>42181</c:v>
                </c:pt>
                <c:pt idx="589">
                  <c:v>42184</c:v>
                </c:pt>
                <c:pt idx="590">
                  <c:v>42187</c:v>
                </c:pt>
                <c:pt idx="591">
                  <c:v>42190</c:v>
                </c:pt>
                <c:pt idx="592">
                  <c:v>42193</c:v>
                </c:pt>
                <c:pt idx="593">
                  <c:v>42196</c:v>
                </c:pt>
                <c:pt idx="594">
                  <c:v>42199</c:v>
                </c:pt>
                <c:pt idx="595">
                  <c:v>42202</c:v>
                </c:pt>
                <c:pt idx="596">
                  <c:v>42205</c:v>
                </c:pt>
                <c:pt idx="597">
                  <c:v>42208</c:v>
                </c:pt>
                <c:pt idx="598">
                  <c:v>42211</c:v>
                </c:pt>
                <c:pt idx="599">
                  <c:v>42214</c:v>
                </c:pt>
                <c:pt idx="600">
                  <c:v>42217</c:v>
                </c:pt>
                <c:pt idx="601">
                  <c:v>42220</c:v>
                </c:pt>
                <c:pt idx="602">
                  <c:v>42223</c:v>
                </c:pt>
                <c:pt idx="603">
                  <c:v>42226</c:v>
                </c:pt>
                <c:pt idx="604">
                  <c:v>42229</c:v>
                </c:pt>
                <c:pt idx="605">
                  <c:v>42232</c:v>
                </c:pt>
                <c:pt idx="606">
                  <c:v>42235</c:v>
                </c:pt>
                <c:pt idx="607">
                  <c:v>42238</c:v>
                </c:pt>
                <c:pt idx="608">
                  <c:v>42241</c:v>
                </c:pt>
                <c:pt idx="609">
                  <c:v>42244</c:v>
                </c:pt>
                <c:pt idx="610">
                  <c:v>42247</c:v>
                </c:pt>
                <c:pt idx="611">
                  <c:v>42250</c:v>
                </c:pt>
                <c:pt idx="612">
                  <c:v>42253</c:v>
                </c:pt>
                <c:pt idx="613">
                  <c:v>42256</c:v>
                </c:pt>
                <c:pt idx="614">
                  <c:v>42259</c:v>
                </c:pt>
                <c:pt idx="615">
                  <c:v>42262</c:v>
                </c:pt>
                <c:pt idx="616">
                  <c:v>42265</c:v>
                </c:pt>
                <c:pt idx="617">
                  <c:v>42268</c:v>
                </c:pt>
                <c:pt idx="618">
                  <c:v>42271</c:v>
                </c:pt>
                <c:pt idx="619">
                  <c:v>42274</c:v>
                </c:pt>
                <c:pt idx="620">
                  <c:v>42277</c:v>
                </c:pt>
                <c:pt idx="621">
                  <c:v>42280</c:v>
                </c:pt>
                <c:pt idx="622">
                  <c:v>42283</c:v>
                </c:pt>
                <c:pt idx="623">
                  <c:v>42286</c:v>
                </c:pt>
                <c:pt idx="624">
                  <c:v>42289</c:v>
                </c:pt>
                <c:pt idx="625">
                  <c:v>42292</c:v>
                </c:pt>
                <c:pt idx="626">
                  <c:v>42295</c:v>
                </c:pt>
                <c:pt idx="627">
                  <c:v>42298</c:v>
                </c:pt>
                <c:pt idx="628">
                  <c:v>42301</c:v>
                </c:pt>
                <c:pt idx="629">
                  <c:v>42304</c:v>
                </c:pt>
                <c:pt idx="630">
                  <c:v>42307</c:v>
                </c:pt>
                <c:pt idx="631">
                  <c:v>42310</c:v>
                </c:pt>
                <c:pt idx="632">
                  <c:v>42313</c:v>
                </c:pt>
                <c:pt idx="633">
                  <c:v>42316</c:v>
                </c:pt>
                <c:pt idx="634">
                  <c:v>42319</c:v>
                </c:pt>
                <c:pt idx="635">
                  <c:v>42322</c:v>
                </c:pt>
                <c:pt idx="636">
                  <c:v>42325</c:v>
                </c:pt>
                <c:pt idx="637">
                  <c:v>42328</c:v>
                </c:pt>
                <c:pt idx="638">
                  <c:v>42331</c:v>
                </c:pt>
                <c:pt idx="639">
                  <c:v>42334</c:v>
                </c:pt>
                <c:pt idx="640">
                  <c:v>42337</c:v>
                </c:pt>
                <c:pt idx="641">
                  <c:v>42340</c:v>
                </c:pt>
                <c:pt idx="642">
                  <c:v>42343</c:v>
                </c:pt>
                <c:pt idx="643">
                  <c:v>42346</c:v>
                </c:pt>
                <c:pt idx="644">
                  <c:v>42349</c:v>
                </c:pt>
                <c:pt idx="645">
                  <c:v>42352</c:v>
                </c:pt>
                <c:pt idx="646">
                  <c:v>42355</c:v>
                </c:pt>
                <c:pt idx="647">
                  <c:v>42358</c:v>
                </c:pt>
                <c:pt idx="648">
                  <c:v>42361</c:v>
                </c:pt>
                <c:pt idx="649">
                  <c:v>42364</c:v>
                </c:pt>
                <c:pt idx="650">
                  <c:v>42367</c:v>
                </c:pt>
                <c:pt idx="651">
                  <c:v>42370</c:v>
                </c:pt>
                <c:pt idx="652">
                  <c:v>42373</c:v>
                </c:pt>
                <c:pt idx="653">
                  <c:v>42376</c:v>
                </c:pt>
                <c:pt idx="654">
                  <c:v>42379</c:v>
                </c:pt>
                <c:pt idx="655">
                  <c:v>42382</c:v>
                </c:pt>
                <c:pt idx="656">
                  <c:v>42385</c:v>
                </c:pt>
                <c:pt idx="657">
                  <c:v>42388</c:v>
                </c:pt>
                <c:pt idx="658">
                  <c:v>42391</c:v>
                </c:pt>
                <c:pt idx="659">
                  <c:v>42394</c:v>
                </c:pt>
                <c:pt idx="660">
                  <c:v>42397</c:v>
                </c:pt>
                <c:pt idx="661">
                  <c:v>42400</c:v>
                </c:pt>
                <c:pt idx="662">
                  <c:v>42403</c:v>
                </c:pt>
                <c:pt idx="663">
                  <c:v>42406</c:v>
                </c:pt>
                <c:pt idx="664">
                  <c:v>42409</c:v>
                </c:pt>
                <c:pt idx="665">
                  <c:v>42412</c:v>
                </c:pt>
                <c:pt idx="666">
                  <c:v>42415</c:v>
                </c:pt>
                <c:pt idx="667">
                  <c:v>42418</c:v>
                </c:pt>
                <c:pt idx="668">
                  <c:v>42421</c:v>
                </c:pt>
                <c:pt idx="669">
                  <c:v>42424</c:v>
                </c:pt>
                <c:pt idx="670">
                  <c:v>42427</c:v>
                </c:pt>
                <c:pt idx="671">
                  <c:v>42430</c:v>
                </c:pt>
                <c:pt idx="672">
                  <c:v>42433</c:v>
                </c:pt>
                <c:pt idx="673">
                  <c:v>42436</c:v>
                </c:pt>
                <c:pt idx="674">
                  <c:v>42439</c:v>
                </c:pt>
                <c:pt idx="675">
                  <c:v>42442</c:v>
                </c:pt>
                <c:pt idx="676">
                  <c:v>42445</c:v>
                </c:pt>
                <c:pt idx="677">
                  <c:v>42448</c:v>
                </c:pt>
                <c:pt idx="678">
                  <c:v>42451</c:v>
                </c:pt>
                <c:pt idx="679">
                  <c:v>42454</c:v>
                </c:pt>
                <c:pt idx="680">
                  <c:v>42457</c:v>
                </c:pt>
                <c:pt idx="681">
                  <c:v>42460</c:v>
                </c:pt>
                <c:pt idx="682">
                  <c:v>42463</c:v>
                </c:pt>
                <c:pt idx="683">
                  <c:v>42466</c:v>
                </c:pt>
                <c:pt idx="684">
                  <c:v>42469</c:v>
                </c:pt>
                <c:pt idx="685">
                  <c:v>42472</c:v>
                </c:pt>
                <c:pt idx="686">
                  <c:v>42475</c:v>
                </c:pt>
                <c:pt idx="687">
                  <c:v>42478</c:v>
                </c:pt>
                <c:pt idx="688">
                  <c:v>42481</c:v>
                </c:pt>
                <c:pt idx="689">
                  <c:v>42484</c:v>
                </c:pt>
                <c:pt idx="690">
                  <c:v>42487</c:v>
                </c:pt>
                <c:pt idx="691">
                  <c:v>42490</c:v>
                </c:pt>
                <c:pt idx="692">
                  <c:v>42493</c:v>
                </c:pt>
                <c:pt idx="693">
                  <c:v>42496</c:v>
                </c:pt>
                <c:pt idx="694">
                  <c:v>42499</c:v>
                </c:pt>
                <c:pt idx="695">
                  <c:v>42502</c:v>
                </c:pt>
                <c:pt idx="696">
                  <c:v>42505</c:v>
                </c:pt>
                <c:pt idx="697">
                  <c:v>42508</c:v>
                </c:pt>
                <c:pt idx="698">
                  <c:v>42511</c:v>
                </c:pt>
                <c:pt idx="699">
                  <c:v>42514</c:v>
                </c:pt>
                <c:pt idx="700">
                  <c:v>42517</c:v>
                </c:pt>
                <c:pt idx="701">
                  <c:v>42520</c:v>
                </c:pt>
                <c:pt idx="702">
                  <c:v>42523</c:v>
                </c:pt>
                <c:pt idx="703">
                  <c:v>42526</c:v>
                </c:pt>
                <c:pt idx="704">
                  <c:v>42529</c:v>
                </c:pt>
                <c:pt idx="705">
                  <c:v>42532</c:v>
                </c:pt>
                <c:pt idx="706">
                  <c:v>42535</c:v>
                </c:pt>
                <c:pt idx="707">
                  <c:v>42538</c:v>
                </c:pt>
                <c:pt idx="708">
                  <c:v>42541</c:v>
                </c:pt>
                <c:pt idx="709">
                  <c:v>42544</c:v>
                </c:pt>
                <c:pt idx="710">
                  <c:v>42547</c:v>
                </c:pt>
                <c:pt idx="711">
                  <c:v>42550</c:v>
                </c:pt>
                <c:pt idx="712">
                  <c:v>42553</c:v>
                </c:pt>
                <c:pt idx="713">
                  <c:v>42556</c:v>
                </c:pt>
                <c:pt idx="714">
                  <c:v>42559</c:v>
                </c:pt>
                <c:pt idx="715">
                  <c:v>42562</c:v>
                </c:pt>
                <c:pt idx="716">
                  <c:v>42565</c:v>
                </c:pt>
                <c:pt idx="717">
                  <c:v>42568</c:v>
                </c:pt>
                <c:pt idx="718">
                  <c:v>42571</c:v>
                </c:pt>
                <c:pt idx="719">
                  <c:v>42574</c:v>
                </c:pt>
                <c:pt idx="720">
                  <c:v>42577</c:v>
                </c:pt>
                <c:pt idx="721">
                  <c:v>42580</c:v>
                </c:pt>
                <c:pt idx="722">
                  <c:v>42583</c:v>
                </c:pt>
                <c:pt idx="723">
                  <c:v>42586</c:v>
                </c:pt>
                <c:pt idx="724">
                  <c:v>42589</c:v>
                </c:pt>
                <c:pt idx="725">
                  <c:v>42592</c:v>
                </c:pt>
                <c:pt idx="726">
                  <c:v>42595</c:v>
                </c:pt>
                <c:pt idx="727">
                  <c:v>42598</c:v>
                </c:pt>
                <c:pt idx="728">
                  <c:v>42601</c:v>
                </c:pt>
                <c:pt idx="729">
                  <c:v>42604</c:v>
                </c:pt>
                <c:pt idx="730">
                  <c:v>42607</c:v>
                </c:pt>
                <c:pt idx="731">
                  <c:v>42610</c:v>
                </c:pt>
                <c:pt idx="732">
                  <c:v>42613</c:v>
                </c:pt>
                <c:pt idx="733">
                  <c:v>42616</c:v>
                </c:pt>
                <c:pt idx="734">
                  <c:v>42619</c:v>
                </c:pt>
                <c:pt idx="735">
                  <c:v>42622</c:v>
                </c:pt>
                <c:pt idx="736">
                  <c:v>42625</c:v>
                </c:pt>
                <c:pt idx="737">
                  <c:v>42628</c:v>
                </c:pt>
                <c:pt idx="738">
                  <c:v>42631</c:v>
                </c:pt>
                <c:pt idx="739">
                  <c:v>42634</c:v>
                </c:pt>
                <c:pt idx="740">
                  <c:v>42637</c:v>
                </c:pt>
                <c:pt idx="741">
                  <c:v>42640</c:v>
                </c:pt>
                <c:pt idx="742">
                  <c:v>42643</c:v>
                </c:pt>
                <c:pt idx="743">
                  <c:v>42646</c:v>
                </c:pt>
                <c:pt idx="744">
                  <c:v>42649</c:v>
                </c:pt>
                <c:pt idx="745">
                  <c:v>42652</c:v>
                </c:pt>
                <c:pt idx="746">
                  <c:v>42655</c:v>
                </c:pt>
                <c:pt idx="747">
                  <c:v>42658</c:v>
                </c:pt>
                <c:pt idx="748">
                  <c:v>42661</c:v>
                </c:pt>
                <c:pt idx="749">
                  <c:v>42664</c:v>
                </c:pt>
                <c:pt idx="750">
                  <c:v>42667</c:v>
                </c:pt>
                <c:pt idx="751">
                  <c:v>42670</c:v>
                </c:pt>
                <c:pt idx="752">
                  <c:v>42673</c:v>
                </c:pt>
                <c:pt idx="753">
                  <c:v>42676</c:v>
                </c:pt>
                <c:pt idx="754">
                  <c:v>42679</c:v>
                </c:pt>
                <c:pt idx="755">
                  <c:v>42682</c:v>
                </c:pt>
                <c:pt idx="756">
                  <c:v>42685</c:v>
                </c:pt>
                <c:pt idx="757">
                  <c:v>42688</c:v>
                </c:pt>
                <c:pt idx="758">
                  <c:v>42691</c:v>
                </c:pt>
                <c:pt idx="759">
                  <c:v>42694</c:v>
                </c:pt>
                <c:pt idx="760">
                  <c:v>42697</c:v>
                </c:pt>
                <c:pt idx="761">
                  <c:v>42700</c:v>
                </c:pt>
                <c:pt idx="762">
                  <c:v>42703</c:v>
                </c:pt>
                <c:pt idx="763">
                  <c:v>42706</c:v>
                </c:pt>
                <c:pt idx="764">
                  <c:v>42709</c:v>
                </c:pt>
                <c:pt idx="765">
                  <c:v>42712</c:v>
                </c:pt>
                <c:pt idx="766">
                  <c:v>42715</c:v>
                </c:pt>
                <c:pt idx="767">
                  <c:v>42718</c:v>
                </c:pt>
                <c:pt idx="768">
                  <c:v>42721</c:v>
                </c:pt>
                <c:pt idx="769">
                  <c:v>42724</c:v>
                </c:pt>
                <c:pt idx="770">
                  <c:v>42727</c:v>
                </c:pt>
                <c:pt idx="771">
                  <c:v>42730</c:v>
                </c:pt>
                <c:pt idx="772">
                  <c:v>42733</c:v>
                </c:pt>
                <c:pt idx="773">
                  <c:v>42736</c:v>
                </c:pt>
                <c:pt idx="774">
                  <c:v>42739</c:v>
                </c:pt>
                <c:pt idx="775">
                  <c:v>42742</c:v>
                </c:pt>
                <c:pt idx="776">
                  <c:v>42745</c:v>
                </c:pt>
                <c:pt idx="777">
                  <c:v>42748</c:v>
                </c:pt>
                <c:pt idx="778">
                  <c:v>42751</c:v>
                </c:pt>
                <c:pt idx="779">
                  <c:v>42754</c:v>
                </c:pt>
                <c:pt idx="780">
                  <c:v>42757</c:v>
                </c:pt>
                <c:pt idx="781">
                  <c:v>42760</c:v>
                </c:pt>
                <c:pt idx="782">
                  <c:v>42763</c:v>
                </c:pt>
                <c:pt idx="783">
                  <c:v>42766</c:v>
                </c:pt>
                <c:pt idx="784">
                  <c:v>42769</c:v>
                </c:pt>
                <c:pt idx="785">
                  <c:v>42772</c:v>
                </c:pt>
                <c:pt idx="786">
                  <c:v>42775</c:v>
                </c:pt>
                <c:pt idx="787">
                  <c:v>42778</c:v>
                </c:pt>
                <c:pt idx="788">
                  <c:v>42781</c:v>
                </c:pt>
                <c:pt idx="789">
                  <c:v>42784</c:v>
                </c:pt>
                <c:pt idx="790">
                  <c:v>42787</c:v>
                </c:pt>
                <c:pt idx="791">
                  <c:v>42790</c:v>
                </c:pt>
                <c:pt idx="792">
                  <c:v>42793</c:v>
                </c:pt>
                <c:pt idx="793">
                  <c:v>42796</c:v>
                </c:pt>
                <c:pt idx="794">
                  <c:v>42799</c:v>
                </c:pt>
                <c:pt idx="795">
                  <c:v>42802</c:v>
                </c:pt>
                <c:pt idx="796">
                  <c:v>42805</c:v>
                </c:pt>
                <c:pt idx="797">
                  <c:v>42808</c:v>
                </c:pt>
                <c:pt idx="798">
                  <c:v>42811</c:v>
                </c:pt>
                <c:pt idx="799">
                  <c:v>42814</c:v>
                </c:pt>
                <c:pt idx="800">
                  <c:v>42817</c:v>
                </c:pt>
                <c:pt idx="801">
                  <c:v>42820</c:v>
                </c:pt>
                <c:pt idx="802">
                  <c:v>42823</c:v>
                </c:pt>
                <c:pt idx="803">
                  <c:v>42826</c:v>
                </c:pt>
                <c:pt idx="804">
                  <c:v>42829</c:v>
                </c:pt>
                <c:pt idx="805">
                  <c:v>42832</c:v>
                </c:pt>
                <c:pt idx="806">
                  <c:v>42835</c:v>
                </c:pt>
                <c:pt idx="807">
                  <c:v>42838</c:v>
                </c:pt>
                <c:pt idx="808">
                  <c:v>42841</c:v>
                </c:pt>
                <c:pt idx="809">
                  <c:v>42844</c:v>
                </c:pt>
                <c:pt idx="810">
                  <c:v>42847</c:v>
                </c:pt>
                <c:pt idx="811">
                  <c:v>42850</c:v>
                </c:pt>
                <c:pt idx="812">
                  <c:v>42853</c:v>
                </c:pt>
                <c:pt idx="813">
                  <c:v>42856</c:v>
                </c:pt>
                <c:pt idx="814">
                  <c:v>42859</c:v>
                </c:pt>
                <c:pt idx="815">
                  <c:v>42862</c:v>
                </c:pt>
                <c:pt idx="816">
                  <c:v>42865</c:v>
                </c:pt>
                <c:pt idx="817">
                  <c:v>42868</c:v>
                </c:pt>
                <c:pt idx="818">
                  <c:v>42871</c:v>
                </c:pt>
                <c:pt idx="819">
                  <c:v>42874</c:v>
                </c:pt>
                <c:pt idx="820">
                  <c:v>42877</c:v>
                </c:pt>
                <c:pt idx="821">
                  <c:v>42880</c:v>
                </c:pt>
                <c:pt idx="822">
                  <c:v>42883</c:v>
                </c:pt>
                <c:pt idx="823">
                  <c:v>42886</c:v>
                </c:pt>
                <c:pt idx="824">
                  <c:v>42889</c:v>
                </c:pt>
                <c:pt idx="825">
                  <c:v>42892</c:v>
                </c:pt>
                <c:pt idx="826">
                  <c:v>42895</c:v>
                </c:pt>
                <c:pt idx="827">
                  <c:v>42898</c:v>
                </c:pt>
                <c:pt idx="828">
                  <c:v>42901</c:v>
                </c:pt>
                <c:pt idx="829">
                  <c:v>42904</c:v>
                </c:pt>
                <c:pt idx="830">
                  <c:v>42907</c:v>
                </c:pt>
                <c:pt idx="831">
                  <c:v>42910</c:v>
                </c:pt>
                <c:pt idx="832">
                  <c:v>42913</c:v>
                </c:pt>
                <c:pt idx="833">
                  <c:v>42916</c:v>
                </c:pt>
                <c:pt idx="834">
                  <c:v>42919</c:v>
                </c:pt>
                <c:pt idx="835">
                  <c:v>42922</c:v>
                </c:pt>
                <c:pt idx="836">
                  <c:v>42925</c:v>
                </c:pt>
                <c:pt idx="837">
                  <c:v>42928</c:v>
                </c:pt>
                <c:pt idx="838">
                  <c:v>42931</c:v>
                </c:pt>
                <c:pt idx="839">
                  <c:v>42934</c:v>
                </c:pt>
                <c:pt idx="840">
                  <c:v>42937</c:v>
                </c:pt>
                <c:pt idx="841">
                  <c:v>42940</c:v>
                </c:pt>
                <c:pt idx="842">
                  <c:v>42943</c:v>
                </c:pt>
                <c:pt idx="843">
                  <c:v>42946</c:v>
                </c:pt>
                <c:pt idx="844">
                  <c:v>42949</c:v>
                </c:pt>
                <c:pt idx="845">
                  <c:v>42952</c:v>
                </c:pt>
                <c:pt idx="846">
                  <c:v>42955</c:v>
                </c:pt>
                <c:pt idx="847">
                  <c:v>42958</c:v>
                </c:pt>
                <c:pt idx="848">
                  <c:v>42961</c:v>
                </c:pt>
                <c:pt idx="849">
                  <c:v>42964</c:v>
                </c:pt>
                <c:pt idx="850">
                  <c:v>42967</c:v>
                </c:pt>
                <c:pt idx="851">
                  <c:v>42970</c:v>
                </c:pt>
                <c:pt idx="852">
                  <c:v>42973</c:v>
                </c:pt>
                <c:pt idx="853">
                  <c:v>42976</c:v>
                </c:pt>
                <c:pt idx="854">
                  <c:v>42979</c:v>
                </c:pt>
                <c:pt idx="855">
                  <c:v>42982</c:v>
                </c:pt>
                <c:pt idx="856">
                  <c:v>42985</c:v>
                </c:pt>
                <c:pt idx="857">
                  <c:v>42988</c:v>
                </c:pt>
                <c:pt idx="858">
                  <c:v>42991</c:v>
                </c:pt>
                <c:pt idx="859">
                  <c:v>42994</c:v>
                </c:pt>
                <c:pt idx="860">
                  <c:v>42997</c:v>
                </c:pt>
                <c:pt idx="861">
                  <c:v>43000</c:v>
                </c:pt>
                <c:pt idx="862">
                  <c:v>43003</c:v>
                </c:pt>
                <c:pt idx="863">
                  <c:v>43006</c:v>
                </c:pt>
                <c:pt idx="864">
                  <c:v>43009</c:v>
                </c:pt>
                <c:pt idx="865">
                  <c:v>43012</c:v>
                </c:pt>
                <c:pt idx="866">
                  <c:v>43015</c:v>
                </c:pt>
                <c:pt idx="867">
                  <c:v>43018</c:v>
                </c:pt>
                <c:pt idx="868">
                  <c:v>43021</c:v>
                </c:pt>
                <c:pt idx="869">
                  <c:v>43024</c:v>
                </c:pt>
                <c:pt idx="870">
                  <c:v>43027</c:v>
                </c:pt>
                <c:pt idx="871">
                  <c:v>43030</c:v>
                </c:pt>
                <c:pt idx="872">
                  <c:v>43033</c:v>
                </c:pt>
                <c:pt idx="873">
                  <c:v>43036</c:v>
                </c:pt>
                <c:pt idx="874">
                  <c:v>43039</c:v>
                </c:pt>
                <c:pt idx="875">
                  <c:v>43042</c:v>
                </c:pt>
                <c:pt idx="876">
                  <c:v>43045</c:v>
                </c:pt>
                <c:pt idx="877">
                  <c:v>43048</c:v>
                </c:pt>
                <c:pt idx="878">
                  <c:v>43051</c:v>
                </c:pt>
                <c:pt idx="879">
                  <c:v>43054</c:v>
                </c:pt>
                <c:pt idx="880">
                  <c:v>43057</c:v>
                </c:pt>
                <c:pt idx="881">
                  <c:v>43060</c:v>
                </c:pt>
                <c:pt idx="882">
                  <c:v>43063</c:v>
                </c:pt>
                <c:pt idx="883">
                  <c:v>43066</c:v>
                </c:pt>
                <c:pt idx="884">
                  <c:v>43069</c:v>
                </c:pt>
                <c:pt idx="885">
                  <c:v>43072</c:v>
                </c:pt>
                <c:pt idx="886">
                  <c:v>43075</c:v>
                </c:pt>
                <c:pt idx="887">
                  <c:v>43078</c:v>
                </c:pt>
                <c:pt idx="888">
                  <c:v>43081</c:v>
                </c:pt>
                <c:pt idx="889">
                  <c:v>43084</c:v>
                </c:pt>
                <c:pt idx="890">
                  <c:v>43087</c:v>
                </c:pt>
                <c:pt idx="891">
                  <c:v>43090</c:v>
                </c:pt>
                <c:pt idx="892">
                  <c:v>43093</c:v>
                </c:pt>
                <c:pt idx="893">
                  <c:v>43096</c:v>
                </c:pt>
                <c:pt idx="894">
                  <c:v>43099</c:v>
                </c:pt>
                <c:pt idx="895">
                  <c:v>43102</c:v>
                </c:pt>
                <c:pt idx="896">
                  <c:v>43105</c:v>
                </c:pt>
                <c:pt idx="897">
                  <c:v>43108</c:v>
                </c:pt>
                <c:pt idx="898">
                  <c:v>43111</c:v>
                </c:pt>
                <c:pt idx="899">
                  <c:v>43114</c:v>
                </c:pt>
                <c:pt idx="900">
                  <c:v>43117</c:v>
                </c:pt>
                <c:pt idx="901">
                  <c:v>43120</c:v>
                </c:pt>
                <c:pt idx="902">
                  <c:v>43123</c:v>
                </c:pt>
                <c:pt idx="903">
                  <c:v>43126</c:v>
                </c:pt>
                <c:pt idx="904">
                  <c:v>43129</c:v>
                </c:pt>
                <c:pt idx="905">
                  <c:v>43132</c:v>
                </c:pt>
                <c:pt idx="906">
                  <c:v>43135</c:v>
                </c:pt>
                <c:pt idx="907">
                  <c:v>43138</c:v>
                </c:pt>
                <c:pt idx="908">
                  <c:v>43141</c:v>
                </c:pt>
                <c:pt idx="909">
                  <c:v>43144</c:v>
                </c:pt>
                <c:pt idx="910">
                  <c:v>43147</c:v>
                </c:pt>
                <c:pt idx="911">
                  <c:v>43150</c:v>
                </c:pt>
                <c:pt idx="912">
                  <c:v>43153</c:v>
                </c:pt>
                <c:pt idx="913">
                  <c:v>43156</c:v>
                </c:pt>
                <c:pt idx="914">
                  <c:v>43159</c:v>
                </c:pt>
                <c:pt idx="915">
                  <c:v>43162</c:v>
                </c:pt>
                <c:pt idx="916">
                  <c:v>43165</c:v>
                </c:pt>
                <c:pt idx="917">
                  <c:v>43168</c:v>
                </c:pt>
                <c:pt idx="918">
                  <c:v>43171</c:v>
                </c:pt>
                <c:pt idx="919">
                  <c:v>43174</c:v>
                </c:pt>
                <c:pt idx="920">
                  <c:v>43177</c:v>
                </c:pt>
                <c:pt idx="921">
                  <c:v>43180</c:v>
                </c:pt>
                <c:pt idx="922">
                  <c:v>43183</c:v>
                </c:pt>
                <c:pt idx="923">
                  <c:v>43186</c:v>
                </c:pt>
                <c:pt idx="924">
                  <c:v>43189</c:v>
                </c:pt>
                <c:pt idx="925">
                  <c:v>43192</c:v>
                </c:pt>
                <c:pt idx="926">
                  <c:v>43195</c:v>
                </c:pt>
                <c:pt idx="927">
                  <c:v>43198</c:v>
                </c:pt>
                <c:pt idx="928">
                  <c:v>43201</c:v>
                </c:pt>
                <c:pt idx="929">
                  <c:v>43204</c:v>
                </c:pt>
                <c:pt idx="930">
                  <c:v>43207</c:v>
                </c:pt>
                <c:pt idx="931">
                  <c:v>43210</c:v>
                </c:pt>
                <c:pt idx="932">
                  <c:v>43213</c:v>
                </c:pt>
                <c:pt idx="933">
                  <c:v>43216</c:v>
                </c:pt>
                <c:pt idx="934">
                  <c:v>43219</c:v>
                </c:pt>
                <c:pt idx="935">
                  <c:v>43222</c:v>
                </c:pt>
                <c:pt idx="936">
                  <c:v>43225</c:v>
                </c:pt>
                <c:pt idx="937">
                  <c:v>43228</c:v>
                </c:pt>
                <c:pt idx="938">
                  <c:v>43231</c:v>
                </c:pt>
                <c:pt idx="939">
                  <c:v>43234</c:v>
                </c:pt>
                <c:pt idx="940">
                  <c:v>43237</c:v>
                </c:pt>
                <c:pt idx="941">
                  <c:v>43240</c:v>
                </c:pt>
                <c:pt idx="942">
                  <c:v>43243</c:v>
                </c:pt>
                <c:pt idx="943">
                  <c:v>43246</c:v>
                </c:pt>
                <c:pt idx="944">
                  <c:v>43249</c:v>
                </c:pt>
                <c:pt idx="945">
                  <c:v>43252</c:v>
                </c:pt>
                <c:pt idx="946">
                  <c:v>43255</c:v>
                </c:pt>
                <c:pt idx="947">
                  <c:v>43258</c:v>
                </c:pt>
                <c:pt idx="948">
                  <c:v>43261</c:v>
                </c:pt>
                <c:pt idx="949">
                  <c:v>43264</c:v>
                </c:pt>
                <c:pt idx="950">
                  <c:v>43267</c:v>
                </c:pt>
                <c:pt idx="951">
                  <c:v>43270</c:v>
                </c:pt>
                <c:pt idx="952">
                  <c:v>43273</c:v>
                </c:pt>
                <c:pt idx="953">
                  <c:v>43276</c:v>
                </c:pt>
                <c:pt idx="954">
                  <c:v>43279</c:v>
                </c:pt>
                <c:pt idx="955">
                  <c:v>43282</c:v>
                </c:pt>
                <c:pt idx="956">
                  <c:v>43285</c:v>
                </c:pt>
                <c:pt idx="957">
                  <c:v>43288</c:v>
                </c:pt>
                <c:pt idx="958">
                  <c:v>43291</c:v>
                </c:pt>
                <c:pt idx="959">
                  <c:v>43294</c:v>
                </c:pt>
                <c:pt idx="960">
                  <c:v>43297</c:v>
                </c:pt>
                <c:pt idx="961">
                  <c:v>43300</c:v>
                </c:pt>
                <c:pt idx="962">
                  <c:v>43303</c:v>
                </c:pt>
                <c:pt idx="963">
                  <c:v>43306</c:v>
                </c:pt>
                <c:pt idx="964">
                  <c:v>43309</c:v>
                </c:pt>
                <c:pt idx="965">
                  <c:v>43312</c:v>
                </c:pt>
                <c:pt idx="966">
                  <c:v>43315</c:v>
                </c:pt>
                <c:pt idx="967">
                  <c:v>43318</c:v>
                </c:pt>
                <c:pt idx="968">
                  <c:v>43321</c:v>
                </c:pt>
                <c:pt idx="969">
                  <c:v>43324</c:v>
                </c:pt>
                <c:pt idx="970">
                  <c:v>43327</c:v>
                </c:pt>
                <c:pt idx="971">
                  <c:v>43330</c:v>
                </c:pt>
                <c:pt idx="972">
                  <c:v>43333</c:v>
                </c:pt>
                <c:pt idx="973">
                  <c:v>43336</c:v>
                </c:pt>
                <c:pt idx="974">
                  <c:v>43339</c:v>
                </c:pt>
                <c:pt idx="975">
                  <c:v>43342</c:v>
                </c:pt>
                <c:pt idx="976">
                  <c:v>43345</c:v>
                </c:pt>
                <c:pt idx="977">
                  <c:v>43348</c:v>
                </c:pt>
                <c:pt idx="978">
                  <c:v>43351</c:v>
                </c:pt>
                <c:pt idx="979">
                  <c:v>43354</c:v>
                </c:pt>
                <c:pt idx="980">
                  <c:v>43357</c:v>
                </c:pt>
                <c:pt idx="981">
                  <c:v>43360</c:v>
                </c:pt>
                <c:pt idx="982">
                  <c:v>43363</c:v>
                </c:pt>
                <c:pt idx="983">
                  <c:v>43366</c:v>
                </c:pt>
                <c:pt idx="984">
                  <c:v>43369</c:v>
                </c:pt>
                <c:pt idx="985">
                  <c:v>43372</c:v>
                </c:pt>
                <c:pt idx="986">
                  <c:v>43375</c:v>
                </c:pt>
                <c:pt idx="987">
                  <c:v>43378</c:v>
                </c:pt>
                <c:pt idx="988">
                  <c:v>43381</c:v>
                </c:pt>
                <c:pt idx="989">
                  <c:v>43384</c:v>
                </c:pt>
                <c:pt idx="990">
                  <c:v>43387</c:v>
                </c:pt>
                <c:pt idx="991">
                  <c:v>43390</c:v>
                </c:pt>
                <c:pt idx="992">
                  <c:v>43393</c:v>
                </c:pt>
                <c:pt idx="993">
                  <c:v>43396</c:v>
                </c:pt>
                <c:pt idx="994">
                  <c:v>43399</c:v>
                </c:pt>
                <c:pt idx="995">
                  <c:v>43402</c:v>
                </c:pt>
                <c:pt idx="996">
                  <c:v>43405</c:v>
                </c:pt>
                <c:pt idx="997">
                  <c:v>43408</c:v>
                </c:pt>
                <c:pt idx="998">
                  <c:v>43411</c:v>
                </c:pt>
                <c:pt idx="999">
                  <c:v>43414</c:v>
                </c:pt>
                <c:pt idx="1000">
                  <c:v>43417</c:v>
                </c:pt>
                <c:pt idx="1001">
                  <c:v>43420</c:v>
                </c:pt>
                <c:pt idx="1002">
                  <c:v>43423</c:v>
                </c:pt>
                <c:pt idx="1003">
                  <c:v>43426</c:v>
                </c:pt>
                <c:pt idx="1004">
                  <c:v>43429</c:v>
                </c:pt>
                <c:pt idx="1005">
                  <c:v>43432</c:v>
                </c:pt>
                <c:pt idx="1006">
                  <c:v>43435</c:v>
                </c:pt>
                <c:pt idx="1007">
                  <c:v>43438</c:v>
                </c:pt>
                <c:pt idx="1008">
                  <c:v>43441</c:v>
                </c:pt>
                <c:pt idx="1009">
                  <c:v>43444</c:v>
                </c:pt>
                <c:pt idx="1010">
                  <c:v>43447</c:v>
                </c:pt>
                <c:pt idx="1011">
                  <c:v>43450</c:v>
                </c:pt>
                <c:pt idx="1012">
                  <c:v>43453</c:v>
                </c:pt>
                <c:pt idx="1013">
                  <c:v>43456</c:v>
                </c:pt>
                <c:pt idx="1014">
                  <c:v>43459</c:v>
                </c:pt>
                <c:pt idx="1015">
                  <c:v>43462</c:v>
                </c:pt>
                <c:pt idx="1016">
                  <c:v>43465</c:v>
                </c:pt>
                <c:pt idx="1017">
                  <c:v>43468</c:v>
                </c:pt>
                <c:pt idx="1018">
                  <c:v>43471</c:v>
                </c:pt>
                <c:pt idx="1019">
                  <c:v>43474</c:v>
                </c:pt>
                <c:pt idx="1020">
                  <c:v>43477</c:v>
                </c:pt>
                <c:pt idx="1021">
                  <c:v>43480</c:v>
                </c:pt>
                <c:pt idx="1022">
                  <c:v>43483</c:v>
                </c:pt>
                <c:pt idx="1023">
                  <c:v>43486</c:v>
                </c:pt>
                <c:pt idx="1024">
                  <c:v>43489</c:v>
                </c:pt>
                <c:pt idx="1025">
                  <c:v>43492</c:v>
                </c:pt>
                <c:pt idx="1026">
                  <c:v>43495</c:v>
                </c:pt>
                <c:pt idx="1027">
                  <c:v>43498</c:v>
                </c:pt>
                <c:pt idx="1028">
                  <c:v>43501</c:v>
                </c:pt>
                <c:pt idx="1029">
                  <c:v>43504</c:v>
                </c:pt>
              </c:numCache>
            </c:numRef>
          </c:cat>
          <c:val>
            <c:numRef>
              <c:f>ALL_TS!$F$3:$F$1032</c:f>
              <c:numCache>
                <c:formatCode>General</c:formatCode>
                <c:ptCount val="1030"/>
                <c:pt idx="0">
                  <c:v>-5.5599999999999987</c:v>
                </c:pt>
                <c:pt idx="1">
                  <c:v>-5.8900000000000006</c:v>
                </c:pt>
                <c:pt idx="2">
                  <c:v>-5.9499999999999993</c:v>
                </c:pt>
                <c:pt idx="3">
                  <c:v>-6.3199999999999985</c:v>
                </c:pt>
                <c:pt idx="4">
                  <c:v>-6.1999999999999975</c:v>
                </c:pt>
                <c:pt idx="5">
                  <c:v>-5.4600000000000009</c:v>
                </c:pt>
                <c:pt idx="6">
                  <c:v>-5.75</c:v>
                </c:pt>
                <c:pt idx="7">
                  <c:v>-6.18</c:v>
                </c:pt>
                <c:pt idx="8">
                  <c:v>-5.3299999999999965</c:v>
                </c:pt>
                <c:pt idx="9">
                  <c:v>-5.1499999999999986</c:v>
                </c:pt>
                <c:pt idx="10">
                  <c:v>-4.1700000000000017</c:v>
                </c:pt>
                <c:pt idx="11">
                  <c:v>-2.9899999999999984</c:v>
                </c:pt>
                <c:pt idx="12">
                  <c:v>-3.0300000000000007</c:v>
                </c:pt>
                <c:pt idx="13">
                  <c:v>-2.0500000000000007</c:v>
                </c:pt>
                <c:pt idx="14">
                  <c:v>-1.3599999999999928</c:v>
                </c:pt>
                <c:pt idx="15">
                  <c:v>-0.91000000000000014</c:v>
                </c:pt>
                <c:pt idx="16">
                  <c:v>-0.27</c:v>
                </c:pt>
                <c:pt idx="17">
                  <c:v>0.2800000000000013</c:v>
                </c:pt>
                <c:pt idx="18">
                  <c:v>0.85000000000000164</c:v>
                </c:pt>
                <c:pt idx="19">
                  <c:v>0.87000000000000366</c:v>
                </c:pt>
                <c:pt idx="20">
                  <c:v>0.94000000000000161</c:v>
                </c:pt>
                <c:pt idx="21">
                  <c:v>1.3299999999999914</c:v>
                </c:pt>
                <c:pt idx="22">
                  <c:v>1.6600000000000001</c:v>
                </c:pt>
                <c:pt idx="23">
                  <c:v>1.8000000000000007</c:v>
                </c:pt>
                <c:pt idx="24">
                  <c:v>0.69000000000000261</c:v>
                </c:pt>
                <c:pt idx="25">
                  <c:v>0.96999999999999964</c:v>
                </c:pt>
                <c:pt idx="26">
                  <c:v>1.4800000000000004</c:v>
                </c:pt>
                <c:pt idx="27">
                  <c:v>1.2199999999999891</c:v>
                </c:pt>
                <c:pt idx="28">
                  <c:v>0.89000000000000135</c:v>
                </c:pt>
                <c:pt idx="29">
                  <c:v>0.96999999999999964</c:v>
                </c:pt>
                <c:pt idx="30">
                  <c:v>-0.10000000000000142</c:v>
                </c:pt>
                <c:pt idx="31">
                  <c:v>-3.9999999999999196E-2</c:v>
                </c:pt>
                <c:pt idx="32">
                  <c:v>0.21000000000000091</c:v>
                </c:pt>
                <c:pt idx="33">
                  <c:v>1.9999999999999577E-2</c:v>
                </c:pt>
                <c:pt idx="34">
                  <c:v>-0.37000000000000138</c:v>
                </c:pt>
                <c:pt idx="35">
                  <c:v>0.12000000000000099</c:v>
                </c:pt>
                <c:pt idx="36">
                  <c:v>-0.59000000000000052</c:v>
                </c:pt>
                <c:pt idx="37">
                  <c:v>-1.4400000000000013</c:v>
                </c:pt>
                <c:pt idx="38">
                  <c:v>-1.3099999999999909</c:v>
                </c:pt>
                <c:pt idx="39">
                  <c:v>-0.66000000000000358</c:v>
                </c:pt>
                <c:pt idx="40">
                  <c:v>-1.3700000000000021</c:v>
                </c:pt>
                <c:pt idx="41">
                  <c:v>-0.85000000000000164</c:v>
                </c:pt>
                <c:pt idx="42">
                  <c:v>-0.84000000000000064</c:v>
                </c:pt>
                <c:pt idx="43" formatCode="0.00">
                  <c:v>-2.4749999999999988</c:v>
                </c:pt>
                <c:pt idx="44" formatCode="0.00">
                  <c:v>-2.4519999999999977</c:v>
                </c:pt>
                <c:pt idx="45" formatCode="0.00">
                  <c:v>-2.4</c:v>
                </c:pt>
                <c:pt idx="46" formatCode="0.00">
                  <c:v>-2.3499999999999988</c:v>
                </c:pt>
                <c:pt idx="47" formatCode="0.00">
                  <c:v>-2.3609999999999998</c:v>
                </c:pt>
                <c:pt idx="48" formatCode="0.00">
                  <c:v>-2.593</c:v>
                </c:pt>
                <c:pt idx="49" formatCode="0.00">
                  <c:v>-2</c:v>
                </c:pt>
                <c:pt idx="50" formatCode="0.00">
                  <c:v>-1.548</c:v>
                </c:pt>
                <c:pt idx="51" formatCode="0.00">
                  <c:v>-2.4009999999999998</c:v>
                </c:pt>
                <c:pt idx="52" formatCode="0.00">
                  <c:v>-2.4819999999999998</c:v>
                </c:pt>
                <c:pt idx="67" formatCode="0.00">
                  <c:v>-4.3500003814697301</c:v>
                </c:pt>
                <c:pt idx="68" formatCode="0.00">
                  <c:v>-4.2000007629394496</c:v>
                </c:pt>
                <c:pt idx="69" formatCode="0.00">
                  <c:v>-4.6499996185302699</c:v>
                </c:pt>
                <c:pt idx="70" formatCode="0.00">
                  <c:v>-4.6499996185302699</c:v>
                </c:pt>
                <c:pt idx="71" formatCode="0.00">
                  <c:v>-3.6000003814697301</c:v>
                </c:pt>
                <c:pt idx="72" formatCode="0.00">
                  <c:v>-3.4500007629394602</c:v>
                </c:pt>
                <c:pt idx="73" formatCode="0.00">
                  <c:v>-3.6000003814697301</c:v>
                </c:pt>
                <c:pt idx="74" formatCode="0.00">
                  <c:v>-3.4500007629394602</c:v>
                </c:pt>
                <c:pt idx="75" formatCode="0.00">
                  <c:v>-3.6000003814697301</c:v>
                </c:pt>
                <c:pt idx="76" formatCode="0.00">
                  <c:v>-3.75</c:v>
                </c:pt>
                <c:pt idx="77" formatCode="0.00">
                  <c:v>-3.1499996185302699</c:v>
                </c:pt>
                <c:pt idx="78" formatCode="0.00">
                  <c:v>-2.7000007629394709</c:v>
                </c:pt>
                <c:pt idx="79" formatCode="0.00">
                  <c:v>-2.7000007629394709</c:v>
                </c:pt>
                <c:pt idx="80" formatCode="0.00">
                  <c:v>-1.8000011444091799</c:v>
                </c:pt>
                <c:pt idx="81" formatCode="0.00">
                  <c:v>-2.1000003814697301</c:v>
                </c:pt>
                <c:pt idx="82" formatCode="0.00">
                  <c:v>-1.5</c:v>
                </c:pt>
                <c:pt idx="83" formatCode="0.00">
                  <c:v>-1.6499996185302639</c:v>
                </c:pt>
                <c:pt idx="84" formatCode="0.00">
                  <c:v>-1.2000007629394498</c:v>
                </c:pt>
                <c:pt idx="85" formatCode="0.00">
                  <c:v>-1.5</c:v>
                </c:pt>
                <c:pt idx="86" formatCode="0.00">
                  <c:v>-0.89999961853027899</c:v>
                </c:pt>
                <c:pt idx="87" formatCode="0.00">
                  <c:v>-0.75000000000000278</c:v>
                </c:pt>
                <c:pt idx="88" formatCode="0.00">
                  <c:v>-3.1499996185302699</c:v>
                </c:pt>
                <c:pt idx="89" formatCode="0.00">
                  <c:v>-0.30000114440917974</c:v>
                </c:pt>
                <c:pt idx="90" formatCode="0.00">
                  <c:v>-0.45000076293945607</c:v>
                </c:pt>
                <c:pt idx="91" formatCode="0.00">
                  <c:v>-1.2000007629394498</c:v>
                </c:pt>
                <c:pt idx="92" formatCode="0.00">
                  <c:v>0.29999923706054732</c:v>
                </c:pt>
                <c:pt idx="93" formatCode="0.00">
                  <c:v>0.44999885559082048</c:v>
                </c:pt>
                <c:pt idx="94" formatCode="0.00">
                  <c:v>-0.14999961853027413</c:v>
                </c:pt>
                <c:pt idx="98" formatCode="0.00">
                  <c:v>0.29999923706054732</c:v>
                </c:pt>
                <c:pt idx="99" formatCode="0.00">
                  <c:v>-0.75000000000000278</c:v>
                </c:pt>
                <c:pt idx="102" formatCode="0.00">
                  <c:v>-1</c:v>
                </c:pt>
                <c:pt idx="108" formatCode="0.00">
                  <c:v>-0.14999961853027413</c:v>
                </c:pt>
                <c:pt idx="110" formatCode="0.00">
                  <c:v>-1.2000007629394498</c:v>
                </c:pt>
                <c:pt idx="112" formatCode="0.00">
                  <c:v>-3.75</c:v>
                </c:pt>
                <c:pt idx="114" formatCode="0.00">
                  <c:v>-2.3999996185302677</c:v>
                </c:pt>
                <c:pt idx="115" formatCode="0.00">
                  <c:v>-0.45000076293945607</c:v>
                </c:pt>
                <c:pt idx="119" formatCode="0.00">
                  <c:v>-0.90001869201660201</c:v>
                </c:pt>
                <c:pt idx="120" formatCode="0.00">
                  <c:v>-1.2199954986572239</c:v>
                </c:pt>
                <c:pt idx="121" formatCode="0.00">
                  <c:v>-0.12999916076660281</c:v>
                </c:pt>
                <c:pt idx="122" formatCode="0.00">
                  <c:v>-0.65999794006348289</c:v>
                </c:pt>
                <c:pt idx="123" formatCode="0.00">
                  <c:v>-0.95000648498535156</c:v>
                </c:pt>
                <c:pt idx="124" formatCode="0.00">
                  <c:v>-0.390008926391605</c:v>
                </c:pt>
                <c:pt idx="125" formatCode="0.00">
                  <c:v>-0.40001869201660351</c:v>
                </c:pt>
                <c:pt idx="126" formatCode="0.00">
                  <c:v>-0.87999916076660201</c:v>
                </c:pt>
                <c:pt idx="127" formatCode="0.00">
                  <c:v>-1.2799930572509681</c:v>
                </c:pt>
                <c:pt idx="128" formatCode="0.00">
                  <c:v>-1.1000003814697301</c:v>
                </c:pt>
                <c:pt idx="129" formatCode="0.00">
                  <c:v>-1.1500186920166</c:v>
                </c:pt>
                <c:pt idx="130" formatCode="0.00">
                  <c:v>-0.70000648498535156</c:v>
                </c:pt>
                <c:pt idx="131" formatCode="0.00">
                  <c:v>-0.71001625061035201</c:v>
                </c:pt>
                <c:pt idx="132" formatCode="0.00">
                  <c:v>-0.31002235412597851</c:v>
                </c:pt>
                <c:pt idx="133" formatCode="0.00">
                  <c:v>-0.58001136779784845</c:v>
                </c:pt>
                <c:pt idx="134" formatCode="0.00">
                  <c:v>-0.55001258850097656</c:v>
                </c:pt>
                <c:pt idx="135" formatCode="0.00">
                  <c:v>-0.330011367797856</c:v>
                </c:pt>
                <c:pt idx="136" formatCode="0.00">
                  <c:v>-0.330011367797856</c:v>
                </c:pt>
                <c:pt idx="137" formatCode="0.00">
                  <c:v>-0.46999549865722701</c:v>
                </c:pt>
                <c:pt idx="138" formatCode="0.00">
                  <c:v>-0.66000400000000337</c:v>
                </c:pt>
                <c:pt idx="139" formatCode="0.00">
                  <c:v>-0.60000600000000004</c:v>
                </c:pt>
                <c:pt idx="140" formatCode="0.00">
                  <c:v>-0.83999600000000063</c:v>
                </c:pt>
                <c:pt idx="141" formatCode="0.00">
                  <c:v>-0.95001199999999997</c:v>
                </c:pt>
                <c:pt idx="142" formatCode="0.00">
                  <c:v>-1.1400100000000053</c:v>
                </c:pt>
                <c:pt idx="143" formatCode="0.00">
                  <c:v>-0.95001199999999997</c:v>
                </c:pt>
                <c:pt idx="144" formatCode="0.00">
                  <c:v>-0.86999500000000396</c:v>
                </c:pt>
                <c:pt idx="145" formatCode="0.00">
                  <c:v>-1.20001</c:v>
                </c:pt>
                <c:pt idx="146" formatCode="0.00">
                  <c:v>-1.0200199999999999</c:v>
                </c:pt>
                <c:pt idx="147" formatCode="0.00">
                  <c:v>-0.92001299999999697</c:v>
                </c:pt>
                <c:pt idx="148" formatCode="0.00">
                  <c:v>-1.0900000000000001</c:v>
                </c:pt>
                <c:pt idx="149" formatCode="0.00">
                  <c:v>-1.1000099999999999</c:v>
                </c:pt>
                <c:pt idx="150" formatCode="0.00">
                  <c:v>-1.42001</c:v>
                </c:pt>
                <c:pt idx="151" formatCode="0.00">
                  <c:v>-1.4299899999999932</c:v>
                </c:pt>
                <c:pt idx="152" formatCode="0.00">
                  <c:v>-1.58002</c:v>
                </c:pt>
                <c:pt idx="153" formatCode="0.00">
                  <c:v>-2.0700099999999977</c:v>
                </c:pt>
                <c:pt idx="154" formatCode="0.00">
                  <c:v>-2.25</c:v>
                </c:pt>
                <c:pt idx="155" formatCode="0.00">
                  <c:v>-2.3200099999999977</c:v>
                </c:pt>
                <c:pt idx="156" formatCode="0.00">
                  <c:v>-2.30002</c:v>
                </c:pt>
                <c:pt idx="157" formatCode="0.00">
                  <c:v>-2.6400100000000002</c:v>
                </c:pt>
                <c:pt idx="158" formatCode="0.00">
                  <c:v>-3.5700099999999977</c:v>
                </c:pt>
                <c:pt idx="159" formatCode="0.00">
                  <c:v>-3.7800000000000002</c:v>
                </c:pt>
                <c:pt idx="164" formatCode="0.00">
                  <c:v>-3.8699999999999997</c:v>
                </c:pt>
                <c:pt idx="196" formatCode="0.00">
                  <c:v>-4.5</c:v>
                </c:pt>
                <c:pt idx="197" formatCode="0.00">
                  <c:v>-4.6499999999999995</c:v>
                </c:pt>
                <c:pt idx="200" formatCode="0.00">
                  <c:v>-3.4499999999999997</c:v>
                </c:pt>
                <c:pt idx="202" formatCode="0.00">
                  <c:v>-3.75</c:v>
                </c:pt>
                <c:pt idx="203" formatCode="0.00">
                  <c:v>-3.75</c:v>
                </c:pt>
                <c:pt idx="204" formatCode="0.00">
                  <c:v>-3.6</c:v>
                </c:pt>
                <c:pt idx="205" formatCode="0.00">
                  <c:v>-1.8</c:v>
                </c:pt>
                <c:pt idx="206" formatCode="0.00">
                  <c:v>-2.5499999999999998</c:v>
                </c:pt>
                <c:pt idx="207" formatCode="0.00">
                  <c:v>-1.6500000000000001</c:v>
                </c:pt>
                <c:pt idx="208" formatCode="0.00">
                  <c:v>-2.25</c:v>
                </c:pt>
                <c:pt idx="209" formatCode="0.00">
                  <c:v>-1.5</c:v>
                </c:pt>
                <c:pt idx="210" formatCode="0.00">
                  <c:v>-1.950000000000004</c:v>
                </c:pt>
                <c:pt idx="212" formatCode="0.00">
                  <c:v>-0.75000000000000278</c:v>
                </c:pt>
                <c:pt idx="213" formatCode="0.00">
                  <c:v>-1.8</c:v>
                </c:pt>
                <c:pt idx="214" formatCode="0.00">
                  <c:v>-0.15000000000000024</c:v>
                </c:pt>
                <c:pt idx="215" formatCode="0.00">
                  <c:v>-0.29999900000000002</c:v>
                </c:pt>
                <c:pt idx="216" formatCode="0.00">
                  <c:v>-0.60000000000000064</c:v>
                </c:pt>
                <c:pt idx="217" formatCode="0.00">
                  <c:v>0.60000000000000064</c:v>
                </c:pt>
                <c:pt idx="218" formatCode="0.00">
                  <c:v>-1.35</c:v>
                </c:pt>
                <c:pt idx="219" formatCode="0.00">
                  <c:v>-0.15000000000000024</c:v>
                </c:pt>
                <c:pt idx="220" formatCode="0.00">
                  <c:v>1.05</c:v>
                </c:pt>
                <c:pt idx="222" formatCode="0.00">
                  <c:v>0.60000000000000064</c:v>
                </c:pt>
                <c:pt idx="223" formatCode="0.00">
                  <c:v>0.29999900000000002</c:v>
                </c:pt>
                <c:pt idx="224" formatCode="0.00">
                  <c:v>-0.75000000000000278</c:v>
                </c:pt>
                <c:pt idx="225" formatCode="0.00">
                  <c:v>0.29999900000000002</c:v>
                </c:pt>
                <c:pt idx="226" formatCode="0.00">
                  <c:v>0.15000000000000024</c:v>
                </c:pt>
                <c:pt idx="228" formatCode="0.00">
                  <c:v>0.15000000000000024</c:v>
                </c:pt>
                <c:pt idx="229" formatCode="0.00">
                  <c:v>-0.15000000000000024</c:v>
                </c:pt>
                <c:pt idx="230" formatCode="0.00">
                  <c:v>-1.6500000000000001</c:v>
                </c:pt>
                <c:pt idx="233" formatCode="0.00">
                  <c:v>-2.8499999999999988</c:v>
                </c:pt>
                <c:pt idx="239" formatCode="0.00">
                  <c:v>-3</c:v>
                </c:pt>
                <c:pt idx="240" formatCode="0.00">
                  <c:v>-1.35</c:v>
                </c:pt>
                <c:pt idx="241" formatCode="0.00">
                  <c:v>-1.5</c:v>
                </c:pt>
                <c:pt idx="242" formatCode="0.00">
                  <c:v>-2.7</c:v>
                </c:pt>
                <c:pt idx="243" formatCode="0.00">
                  <c:v>-1.35</c:v>
                </c:pt>
                <c:pt idx="245" formatCode="0.00">
                  <c:v>-3.9</c:v>
                </c:pt>
                <c:pt idx="251" formatCode="0.00">
                  <c:v>-1.2</c:v>
                </c:pt>
                <c:pt idx="252" formatCode="0.00">
                  <c:v>-1.05</c:v>
                </c:pt>
                <c:pt idx="253" formatCode="0.00">
                  <c:v>-0.75000000000000278</c:v>
                </c:pt>
                <c:pt idx="254" formatCode="0.00">
                  <c:v>-0.9</c:v>
                </c:pt>
                <c:pt idx="255" formatCode="0.00">
                  <c:v>-0.9</c:v>
                </c:pt>
                <c:pt idx="256" formatCode="0.00">
                  <c:v>-0.45000100000000004</c:v>
                </c:pt>
                <c:pt idx="257" formatCode="0.00">
                  <c:v>-0.45000100000000004</c:v>
                </c:pt>
                <c:pt idx="258" formatCode="0.00">
                  <c:v>-0.45000100000000004</c:v>
                </c:pt>
                <c:pt idx="259" formatCode="0.00">
                  <c:v>-0.29999900000000002</c:v>
                </c:pt>
                <c:pt idx="260" formatCode="0.00">
                  <c:v>-1.2</c:v>
                </c:pt>
                <c:pt idx="261" formatCode="0.00">
                  <c:v>-0.9</c:v>
                </c:pt>
                <c:pt idx="262" formatCode="0.00">
                  <c:v>-0.75000000000000278</c:v>
                </c:pt>
                <c:pt idx="263" formatCode="0.00">
                  <c:v>-1.2</c:v>
                </c:pt>
                <c:pt idx="264" formatCode="0.00">
                  <c:v>-1.2</c:v>
                </c:pt>
                <c:pt idx="265" formatCode="0.00">
                  <c:v>-1.35</c:v>
                </c:pt>
                <c:pt idx="266" formatCode="0.00">
                  <c:v>-1.5</c:v>
                </c:pt>
                <c:pt idx="267" formatCode="0.00">
                  <c:v>-1.6500000000000001</c:v>
                </c:pt>
                <c:pt idx="268" formatCode="0.00">
                  <c:v>-1.6500000000000001</c:v>
                </c:pt>
                <c:pt idx="269" formatCode="0.00">
                  <c:v>-1.6500000000000001</c:v>
                </c:pt>
                <c:pt idx="270" formatCode="0.00">
                  <c:v>-1.8</c:v>
                </c:pt>
                <c:pt idx="271" formatCode="0.00">
                  <c:v>-1.950000000000004</c:v>
                </c:pt>
                <c:pt idx="272" formatCode="0.00">
                  <c:v>-1.950000000000004</c:v>
                </c:pt>
                <c:pt idx="273" formatCode="0.00">
                  <c:v>-2.4</c:v>
                </c:pt>
                <c:pt idx="274" formatCode="0.00">
                  <c:v>-2.4</c:v>
                </c:pt>
                <c:pt idx="275" formatCode="0.00">
                  <c:v>-2.5499999999999998</c:v>
                </c:pt>
                <c:pt idx="276" formatCode="0.00">
                  <c:v>-2.8499999999999988</c:v>
                </c:pt>
                <c:pt idx="277" formatCode="0.00">
                  <c:v>-3.6</c:v>
                </c:pt>
                <c:pt idx="278" formatCode="0.00">
                  <c:v>-3.3</c:v>
                </c:pt>
                <c:pt idx="279" formatCode="0.00">
                  <c:v>-3.75</c:v>
                </c:pt>
                <c:pt idx="280" formatCode="0.00">
                  <c:v>-3.6</c:v>
                </c:pt>
                <c:pt idx="281" formatCode="0.00">
                  <c:v>-4.05</c:v>
                </c:pt>
                <c:pt idx="282" formatCode="0.00">
                  <c:v>-3.9</c:v>
                </c:pt>
                <c:pt idx="283" formatCode="0.00">
                  <c:v>-4.3499999999999996</c:v>
                </c:pt>
                <c:pt idx="284" formatCode="0.00">
                  <c:v>-4.3499999999999996</c:v>
                </c:pt>
                <c:pt idx="285" formatCode="0.00">
                  <c:v>-4.5</c:v>
                </c:pt>
                <c:pt idx="286" formatCode="0.00">
                  <c:v>-5.4</c:v>
                </c:pt>
                <c:pt idx="287" formatCode="0.00">
                  <c:v>-5.55</c:v>
                </c:pt>
                <c:pt idx="288" formatCode="0.00">
                  <c:v>-5.85</c:v>
                </c:pt>
                <c:pt idx="289" formatCode="0.00">
                  <c:v>-6.1499999999999995</c:v>
                </c:pt>
                <c:pt idx="290" formatCode="0.00">
                  <c:v>-5.7</c:v>
                </c:pt>
                <c:pt idx="291" formatCode="0.00">
                  <c:v>-5.85</c:v>
                </c:pt>
                <c:pt idx="292" formatCode="0.00">
                  <c:v>-6.1499999999999995</c:v>
                </c:pt>
                <c:pt idx="293" formatCode="0.00">
                  <c:v>-4.95</c:v>
                </c:pt>
                <c:pt idx="294" formatCode="0.00">
                  <c:v>-6.75</c:v>
                </c:pt>
                <c:pt idx="295" formatCode="0.00">
                  <c:v>-6.8249999999999753</c:v>
                </c:pt>
                <c:pt idx="296" formatCode="0.00">
                  <c:v>-6.9</c:v>
                </c:pt>
                <c:pt idx="312" formatCode="0.00">
                  <c:v>-4.2</c:v>
                </c:pt>
                <c:pt idx="314" formatCode="0.00">
                  <c:v>-3.9</c:v>
                </c:pt>
                <c:pt idx="315" formatCode="0.00">
                  <c:v>-4.2</c:v>
                </c:pt>
                <c:pt idx="316" formatCode="0.00">
                  <c:v>-3.9</c:v>
                </c:pt>
                <c:pt idx="317" formatCode="0.00">
                  <c:v>-3.6</c:v>
                </c:pt>
                <c:pt idx="318" formatCode="0.00">
                  <c:v>-3.4499999999999997</c:v>
                </c:pt>
                <c:pt idx="319" formatCode="0.00">
                  <c:v>-2.8499999999999988</c:v>
                </c:pt>
                <c:pt idx="320" formatCode="0.00">
                  <c:v>-3</c:v>
                </c:pt>
                <c:pt idx="321" formatCode="0.00">
                  <c:v>-2.8499999999999988</c:v>
                </c:pt>
                <c:pt idx="322" formatCode="0.00">
                  <c:v>-2.8499999999999988</c:v>
                </c:pt>
                <c:pt idx="323" formatCode="0.00">
                  <c:v>-2.4</c:v>
                </c:pt>
                <c:pt idx="324" formatCode="0.00">
                  <c:v>0.60000000000000064</c:v>
                </c:pt>
                <c:pt idx="325" formatCode="0.00">
                  <c:v>0.45000100000000004</c:v>
                </c:pt>
                <c:pt idx="328" formatCode="0.00">
                  <c:v>-0.60000000000000064</c:v>
                </c:pt>
                <c:pt idx="329" formatCode="0.00">
                  <c:v>-0.75000000000000278</c:v>
                </c:pt>
                <c:pt idx="330" formatCode="0.00">
                  <c:v>-0.60000000000000064</c:v>
                </c:pt>
                <c:pt idx="332" formatCode="0.00">
                  <c:v>1.2</c:v>
                </c:pt>
                <c:pt idx="333" formatCode="0.00">
                  <c:v>0.75000000000000278</c:v>
                </c:pt>
                <c:pt idx="334" formatCode="0.00">
                  <c:v>0.15000000000000024</c:v>
                </c:pt>
                <c:pt idx="335" formatCode="0.00">
                  <c:v>-0.75000000000000278</c:v>
                </c:pt>
                <c:pt idx="336" formatCode="0.00">
                  <c:v>0.75000000000000278</c:v>
                </c:pt>
                <c:pt idx="337" formatCode="0.00">
                  <c:v>2.25</c:v>
                </c:pt>
                <c:pt idx="338" formatCode="0.00">
                  <c:v>1.05</c:v>
                </c:pt>
                <c:pt idx="339" formatCode="0.00">
                  <c:v>1.5</c:v>
                </c:pt>
                <c:pt idx="341" formatCode="0.00">
                  <c:v>1.35</c:v>
                </c:pt>
                <c:pt idx="342" formatCode="0.00">
                  <c:v>1.8</c:v>
                </c:pt>
                <c:pt idx="343" formatCode="0.00">
                  <c:v>1.6500000000000001</c:v>
                </c:pt>
                <c:pt idx="344" formatCode="0.00">
                  <c:v>1.950000000000004</c:v>
                </c:pt>
                <c:pt idx="345" formatCode="0.00">
                  <c:v>1.8</c:v>
                </c:pt>
                <c:pt idx="346" formatCode="0.00">
                  <c:v>-0.45000100000000004</c:v>
                </c:pt>
                <c:pt idx="347" formatCode="0.00">
                  <c:v>0.60000000000000064</c:v>
                </c:pt>
                <c:pt idx="350" formatCode="0.00">
                  <c:v>-1.35</c:v>
                </c:pt>
                <c:pt idx="358" formatCode="0.00">
                  <c:v>-1.2</c:v>
                </c:pt>
                <c:pt idx="359" formatCode="0.00">
                  <c:v>-1.8</c:v>
                </c:pt>
                <c:pt idx="362" formatCode="0.00">
                  <c:v>-0.29999900000000002</c:v>
                </c:pt>
                <c:pt idx="363" formatCode="0.00">
                  <c:v>-2.8499999999999988</c:v>
                </c:pt>
                <c:pt idx="365" formatCode="0.00">
                  <c:v>-0.9</c:v>
                </c:pt>
                <c:pt idx="366" formatCode="0.00">
                  <c:v>-0.9</c:v>
                </c:pt>
                <c:pt idx="367" formatCode="0.00">
                  <c:v>-0.45000100000000004</c:v>
                </c:pt>
                <c:pt idx="368" formatCode="0.00">
                  <c:v>-0.45000100000000004</c:v>
                </c:pt>
                <c:pt idx="369" formatCode="0.00">
                  <c:v>-1.2</c:v>
                </c:pt>
                <c:pt idx="370" formatCode="0.00">
                  <c:v>0.75000000000000278</c:v>
                </c:pt>
                <c:pt idx="371" formatCode="0.00">
                  <c:v>-0.15000000000000024</c:v>
                </c:pt>
                <c:pt idx="372" formatCode="0.00">
                  <c:v>1.5</c:v>
                </c:pt>
                <c:pt idx="373" formatCode="0.00">
                  <c:v>0.29999900000000002</c:v>
                </c:pt>
                <c:pt idx="374" formatCode="0.00">
                  <c:v>-0.45000100000000004</c:v>
                </c:pt>
                <c:pt idx="376" formatCode="0.00">
                  <c:v>-0.9</c:v>
                </c:pt>
                <c:pt idx="377" formatCode="0.00">
                  <c:v>-0.45000100000000004</c:v>
                </c:pt>
                <c:pt idx="378" formatCode="0.00">
                  <c:v>-0.9</c:v>
                </c:pt>
                <c:pt idx="379" formatCode="0.00">
                  <c:v>-0.60000000000000064</c:v>
                </c:pt>
                <c:pt idx="380" formatCode="0.00">
                  <c:v>-0.75000000000000278</c:v>
                </c:pt>
                <c:pt idx="381" formatCode="0.00">
                  <c:v>0.45000100000000004</c:v>
                </c:pt>
                <c:pt idx="382" formatCode="0.00">
                  <c:v>0.60000000000000064</c:v>
                </c:pt>
                <c:pt idx="383" formatCode="0.00">
                  <c:v>-0.60000000000000064</c:v>
                </c:pt>
                <c:pt idx="384" formatCode="0.00">
                  <c:v>0.15000000000000024</c:v>
                </c:pt>
                <c:pt idx="385" formatCode="0.00">
                  <c:v>-0.15000000000000024</c:v>
                </c:pt>
                <c:pt idx="386" formatCode="0.00">
                  <c:v>-0.15000000000000024</c:v>
                </c:pt>
                <c:pt idx="387" formatCode="0.00">
                  <c:v>-1.05</c:v>
                </c:pt>
                <c:pt idx="388" formatCode="0.00">
                  <c:v>-1.35</c:v>
                </c:pt>
                <c:pt idx="389" formatCode="0.00">
                  <c:v>-0.60000000000000064</c:v>
                </c:pt>
                <c:pt idx="390" formatCode="0.00">
                  <c:v>-0.29999900000000002</c:v>
                </c:pt>
                <c:pt idx="391" formatCode="0.00">
                  <c:v>-1.2</c:v>
                </c:pt>
                <c:pt idx="392" formatCode="0.00">
                  <c:v>-1.35</c:v>
                </c:pt>
                <c:pt idx="393" formatCode="0.00">
                  <c:v>-1.5</c:v>
                </c:pt>
                <c:pt idx="394" formatCode="0.00">
                  <c:v>-1.950000000000004</c:v>
                </c:pt>
                <c:pt idx="395" formatCode="0.00">
                  <c:v>-1.950000000000004</c:v>
                </c:pt>
                <c:pt idx="396" formatCode="0.00">
                  <c:v>-2.25</c:v>
                </c:pt>
                <c:pt idx="397" formatCode="0.00">
                  <c:v>-2.25</c:v>
                </c:pt>
                <c:pt idx="398" formatCode="0.00">
                  <c:v>-2.25</c:v>
                </c:pt>
                <c:pt idx="399" formatCode="0.00">
                  <c:v>-2.7</c:v>
                </c:pt>
                <c:pt idx="400" formatCode="0.00">
                  <c:v>-2.4</c:v>
                </c:pt>
                <c:pt idx="401" formatCode="0.00">
                  <c:v>-3.3</c:v>
                </c:pt>
                <c:pt idx="402" formatCode="0.00">
                  <c:v>-3.4499999999999997</c:v>
                </c:pt>
                <c:pt idx="403" formatCode="0.00">
                  <c:v>-3.9</c:v>
                </c:pt>
                <c:pt idx="404" formatCode="0.00">
                  <c:v>-3.4499999999999997</c:v>
                </c:pt>
                <c:pt idx="405" formatCode="0.00">
                  <c:v>-3.3</c:v>
                </c:pt>
                <c:pt idx="406" formatCode="0.00">
                  <c:v>-2.7</c:v>
                </c:pt>
                <c:pt idx="407" formatCode="0.00">
                  <c:v>-4.6499999999999995</c:v>
                </c:pt>
                <c:pt idx="408" formatCode="0.00">
                  <c:v>-4.5</c:v>
                </c:pt>
                <c:pt idx="409" formatCode="0.00">
                  <c:v>-6</c:v>
                </c:pt>
                <c:pt idx="410" formatCode="0.00">
                  <c:v>-6.3</c:v>
                </c:pt>
                <c:pt idx="411" formatCode="0.00">
                  <c:v>-6.45</c:v>
                </c:pt>
                <c:pt idx="412" formatCode="0.00">
                  <c:v>-6.1499999999999995</c:v>
                </c:pt>
                <c:pt idx="413" formatCode="0.00">
                  <c:v>-7.35</c:v>
                </c:pt>
                <c:pt idx="414" formatCode="0.00">
                  <c:v>-7.8</c:v>
                </c:pt>
                <c:pt idx="415" formatCode="0.00">
                  <c:v>-7.5</c:v>
                </c:pt>
                <c:pt idx="416" formatCode="0.00">
                  <c:v>-7.35</c:v>
                </c:pt>
                <c:pt idx="417" formatCode="0.00">
                  <c:v>-6.9</c:v>
                </c:pt>
                <c:pt idx="418" formatCode="0.00">
                  <c:v>-7.2</c:v>
                </c:pt>
                <c:pt idx="419" formatCode="0.00">
                  <c:v>-7.2</c:v>
                </c:pt>
                <c:pt idx="420" formatCode="0.00">
                  <c:v>-6.75</c:v>
                </c:pt>
                <c:pt idx="421" formatCode="0.00">
                  <c:v>-6.9</c:v>
                </c:pt>
                <c:pt idx="422" formatCode="0.00">
                  <c:v>-7.5</c:v>
                </c:pt>
                <c:pt idx="423" formatCode="0.00">
                  <c:v>-7.6499999999999995</c:v>
                </c:pt>
                <c:pt idx="424" formatCode="0.00">
                  <c:v>-7.5</c:v>
                </c:pt>
                <c:pt idx="425" formatCode="0.00">
                  <c:v>-7.05</c:v>
                </c:pt>
                <c:pt idx="426" formatCode="0.00">
                  <c:v>-7.35</c:v>
                </c:pt>
                <c:pt idx="427" formatCode="0.00">
                  <c:v>-6.75</c:v>
                </c:pt>
                <c:pt idx="428" formatCode="0.00">
                  <c:v>-7.05</c:v>
                </c:pt>
                <c:pt idx="429" formatCode="0.00">
                  <c:v>-7.3729199999999855</c:v>
                </c:pt>
                <c:pt idx="430" formatCode="0.00">
                  <c:v>-6.9229199999999782</c:v>
                </c:pt>
                <c:pt idx="431" formatCode="0.00">
                  <c:v>-6.7729200000000001</c:v>
                </c:pt>
                <c:pt idx="432" formatCode="0.00">
                  <c:v>-6.4729200000000002</c:v>
                </c:pt>
                <c:pt idx="433" formatCode="0.00">
                  <c:v>-5.7229199999999754</c:v>
                </c:pt>
                <c:pt idx="434" formatCode="0.00">
                  <c:v>-5.8729199999999855</c:v>
                </c:pt>
                <c:pt idx="435" formatCode="0.00">
                  <c:v>-5.4229199999999782</c:v>
                </c:pt>
                <c:pt idx="436" formatCode="0.00">
                  <c:v>-5.4229199999999782</c:v>
                </c:pt>
                <c:pt idx="437" formatCode="0.00">
                  <c:v>-5.2729200000000001</c:v>
                </c:pt>
                <c:pt idx="438" formatCode="0.00">
                  <c:v>-4.0729199999999945</c:v>
                </c:pt>
                <c:pt idx="439" formatCode="0.00">
                  <c:v>-4.0729199999999945</c:v>
                </c:pt>
                <c:pt idx="440" formatCode="0.00">
                  <c:v>-4.0729199999999945</c:v>
                </c:pt>
                <c:pt idx="441" formatCode="0.00">
                  <c:v>-3.4729199999999967</c:v>
                </c:pt>
                <c:pt idx="442" formatCode="0.00">
                  <c:v>-3.6229200000000001</c:v>
                </c:pt>
                <c:pt idx="443" formatCode="0.00">
                  <c:v>-3.3229199999999977</c:v>
                </c:pt>
                <c:pt idx="444" formatCode="0.00">
                  <c:v>-3.17292</c:v>
                </c:pt>
                <c:pt idx="445" formatCode="0.00">
                  <c:v>-2.42292</c:v>
                </c:pt>
                <c:pt idx="446" formatCode="0.00">
                  <c:v>-2.42292</c:v>
                </c:pt>
                <c:pt idx="447" formatCode="0.00">
                  <c:v>-2.2729200000000001</c:v>
                </c:pt>
                <c:pt idx="448" formatCode="0.00">
                  <c:v>-1.3729199999999999</c:v>
                </c:pt>
                <c:pt idx="449" formatCode="0.00">
                  <c:v>-1.97292</c:v>
                </c:pt>
                <c:pt idx="450" formatCode="0.00">
                  <c:v>-1.0729199999999999</c:v>
                </c:pt>
                <c:pt idx="451" formatCode="0.00">
                  <c:v>-1.2229199999999998</c:v>
                </c:pt>
                <c:pt idx="452" formatCode="0.00">
                  <c:v>-1.3729199999999999</c:v>
                </c:pt>
                <c:pt idx="453" formatCode="0.00">
                  <c:v>-0.77291699999999908</c:v>
                </c:pt>
                <c:pt idx="454" formatCode="0.00">
                  <c:v>-0.17291600000000093</c:v>
                </c:pt>
                <c:pt idx="455" formatCode="0.00">
                  <c:v>0.127083</c:v>
                </c:pt>
                <c:pt idx="456" formatCode="0.00">
                  <c:v>-0.32291600000000198</c:v>
                </c:pt>
                <c:pt idx="457" formatCode="0.00">
                  <c:v>0.127083</c:v>
                </c:pt>
                <c:pt idx="458" formatCode="0.00">
                  <c:v>-2.2916800000000011E-2</c:v>
                </c:pt>
                <c:pt idx="459" formatCode="0.00">
                  <c:v>0.57708400000000004</c:v>
                </c:pt>
                <c:pt idx="460" formatCode="0.00">
                  <c:v>0.8770829999999995</c:v>
                </c:pt>
                <c:pt idx="461" formatCode="0.00">
                  <c:v>0.127083</c:v>
                </c:pt>
                <c:pt idx="462" formatCode="0.00">
                  <c:v>1.32708</c:v>
                </c:pt>
                <c:pt idx="463" formatCode="0.00">
                  <c:v>1.1770799999999999</c:v>
                </c:pt>
                <c:pt idx="464" formatCode="0.00">
                  <c:v>0.8770829999999995</c:v>
                </c:pt>
                <c:pt idx="465" formatCode="0.00">
                  <c:v>-1.0729199999999999</c:v>
                </c:pt>
                <c:pt idx="467" formatCode="0.00">
                  <c:v>-0.32291600000000198</c:v>
                </c:pt>
                <c:pt idx="469" formatCode="0.00">
                  <c:v>-0.4729180000000015</c:v>
                </c:pt>
                <c:pt idx="470" formatCode="0.00">
                  <c:v>0.27708200000000038</c:v>
                </c:pt>
                <c:pt idx="471" formatCode="0.00">
                  <c:v>1.02708</c:v>
                </c:pt>
                <c:pt idx="472" formatCode="0.00">
                  <c:v>0.57708400000000004</c:v>
                </c:pt>
                <c:pt idx="473" formatCode="0.00">
                  <c:v>0.127083</c:v>
                </c:pt>
                <c:pt idx="480" formatCode="0.00">
                  <c:v>-2.2729200000000001</c:v>
                </c:pt>
                <c:pt idx="482" formatCode="0.00">
                  <c:v>-0.62291700000000005</c:v>
                </c:pt>
                <c:pt idx="484" formatCode="0.00">
                  <c:v>-1.0729199999999999</c:v>
                </c:pt>
                <c:pt idx="485" formatCode="0.00">
                  <c:v>-1.2229199999999998</c:v>
                </c:pt>
                <c:pt idx="486" formatCode="0.00">
                  <c:v>-0.17291600000000093</c:v>
                </c:pt>
                <c:pt idx="487" formatCode="0.00">
                  <c:v>-0.4729180000000015</c:v>
                </c:pt>
                <c:pt idx="488" formatCode="0.00">
                  <c:v>-1.2229199999999998</c:v>
                </c:pt>
                <c:pt idx="491" formatCode="0.00">
                  <c:v>-2.5729199999999977</c:v>
                </c:pt>
                <c:pt idx="493" formatCode="0.00">
                  <c:v>-1.0729199999999999</c:v>
                </c:pt>
                <c:pt idx="494" formatCode="0.00">
                  <c:v>-0.92291599999999996</c:v>
                </c:pt>
                <c:pt idx="495" formatCode="0.00">
                  <c:v>-0.77291699999999908</c:v>
                </c:pt>
                <c:pt idx="497" formatCode="0.00">
                  <c:v>-0.77291699999999908</c:v>
                </c:pt>
                <c:pt idx="498" formatCode="0.00">
                  <c:v>-0.62291700000000005</c:v>
                </c:pt>
                <c:pt idx="499" formatCode="0.00">
                  <c:v>-0.77291699999999908</c:v>
                </c:pt>
                <c:pt idx="500" formatCode="0.00">
                  <c:v>-1.2229199999999998</c:v>
                </c:pt>
                <c:pt idx="501" formatCode="0.00">
                  <c:v>-1.3729199999999999</c:v>
                </c:pt>
                <c:pt idx="502" formatCode="0.00">
                  <c:v>-0.77291699999999908</c:v>
                </c:pt>
                <c:pt idx="503" formatCode="0.00">
                  <c:v>-0.4729180000000015</c:v>
                </c:pt>
                <c:pt idx="504" formatCode="0.00">
                  <c:v>-0.92291599999999996</c:v>
                </c:pt>
                <c:pt idx="505" formatCode="0.00">
                  <c:v>-1.0729199999999999</c:v>
                </c:pt>
                <c:pt idx="506" formatCode="0.00">
                  <c:v>-1.5229199999999998</c:v>
                </c:pt>
                <c:pt idx="507" formatCode="0.00">
                  <c:v>-1.5229199999999998</c:v>
                </c:pt>
                <c:pt idx="510" formatCode="0.00">
                  <c:v>-1.5229199999999998</c:v>
                </c:pt>
                <c:pt idx="511" formatCode="0.00">
                  <c:v>-0.77291699999999908</c:v>
                </c:pt>
                <c:pt idx="512" formatCode="0.00">
                  <c:v>-1.8229199999999999</c:v>
                </c:pt>
                <c:pt idx="513" formatCode="0.00">
                  <c:v>-1.8229199999999999</c:v>
                </c:pt>
                <c:pt idx="514" formatCode="0.00">
                  <c:v>-1.97292</c:v>
                </c:pt>
                <c:pt idx="515" formatCode="0.00">
                  <c:v>-1.97292</c:v>
                </c:pt>
                <c:pt idx="516" formatCode="0.00">
                  <c:v>-2.2729200000000001</c:v>
                </c:pt>
                <c:pt idx="517" formatCode="0.00">
                  <c:v>-1.67292</c:v>
                </c:pt>
                <c:pt idx="518" formatCode="0.00">
                  <c:v>-2.2729200000000001</c:v>
                </c:pt>
                <c:pt idx="519" formatCode="0.00">
                  <c:v>-2.1229200000000001</c:v>
                </c:pt>
                <c:pt idx="520" formatCode="0.00">
                  <c:v>-0.77291699999999908</c:v>
                </c:pt>
                <c:pt idx="525" formatCode="0.00">
                  <c:v>-5.2729200000000001</c:v>
                </c:pt>
                <c:pt idx="526" formatCode="0.00">
                  <c:v>-4.2229199999999754</c:v>
                </c:pt>
                <c:pt idx="527" formatCode="0.00">
                  <c:v>-5.1229199999999651</c:v>
                </c:pt>
                <c:pt idx="528" formatCode="0.00">
                  <c:v>-5.1229199999999651</c:v>
                </c:pt>
                <c:pt idx="529" formatCode="0.00">
                  <c:v>-3.92292</c:v>
                </c:pt>
                <c:pt idx="530" formatCode="0.00">
                  <c:v>-4.2229199999999754</c:v>
                </c:pt>
                <c:pt idx="531" formatCode="0.00">
                  <c:v>-4.2229199999999754</c:v>
                </c:pt>
                <c:pt idx="532" formatCode="0.00">
                  <c:v>-3.0229200000000001</c:v>
                </c:pt>
                <c:pt idx="533" formatCode="0.00">
                  <c:v>-6.1729199999999782</c:v>
                </c:pt>
                <c:pt idx="534" formatCode="0.00">
                  <c:v>-6.6229199999999651</c:v>
                </c:pt>
                <c:pt idx="535" formatCode="0.00">
                  <c:v>-4.3729199999999855</c:v>
                </c:pt>
                <c:pt idx="536" formatCode="0.00">
                  <c:v>-6.6229199999999651</c:v>
                </c:pt>
                <c:pt idx="537" formatCode="0.00">
                  <c:v>-7.0729199999999945</c:v>
                </c:pt>
                <c:pt idx="538" formatCode="0.00">
                  <c:v>-5.8729199999999855</c:v>
                </c:pt>
                <c:pt idx="539" formatCode="0.00">
                  <c:v>-7.5229199999999716</c:v>
                </c:pt>
                <c:pt idx="540" formatCode="0.00">
                  <c:v>-7.0729199999999945</c:v>
                </c:pt>
                <c:pt idx="541" formatCode="0.00">
                  <c:v>-4.9729200000000002</c:v>
                </c:pt>
                <c:pt idx="542" formatCode="0.00">
                  <c:v>-7.3729199999999855</c:v>
                </c:pt>
                <c:pt idx="543" formatCode="0.00">
                  <c:v>-4.3729199999999855</c:v>
                </c:pt>
                <c:pt idx="544" formatCode="0.00">
                  <c:v>-6.7729200000000001</c:v>
                </c:pt>
                <c:pt idx="545" formatCode="0.00">
                  <c:v>-6.3229199999999688</c:v>
                </c:pt>
                <c:pt idx="546" formatCode="0.00">
                  <c:v>-6.3229199999999688</c:v>
                </c:pt>
                <c:pt idx="547" formatCode="0.00">
                  <c:v>-6.3229199999999688</c:v>
                </c:pt>
                <c:pt idx="548" formatCode="0.00">
                  <c:v>-6.6229199999999651</c:v>
                </c:pt>
                <c:pt idx="549" formatCode="0.00">
                  <c:v>-6.6229199999999651</c:v>
                </c:pt>
                <c:pt idx="550" formatCode="0.00">
                  <c:v>-6.4729200000000002</c:v>
                </c:pt>
                <c:pt idx="551" formatCode="0.00">
                  <c:v>-6.6229199999999651</c:v>
                </c:pt>
                <c:pt idx="552" formatCode="0.00">
                  <c:v>-6.1729199999999782</c:v>
                </c:pt>
                <c:pt idx="553" formatCode="0.00">
                  <c:v>-7.0729199999999945</c:v>
                </c:pt>
                <c:pt idx="554" formatCode="0.00">
                  <c:v>-5.8729199999999855</c:v>
                </c:pt>
                <c:pt idx="555" formatCode="0.00">
                  <c:v>-5.7068500000000002</c:v>
                </c:pt>
                <c:pt idx="556" formatCode="0.00">
                  <c:v>-5.05</c:v>
                </c:pt>
                <c:pt idx="557" formatCode="0.00">
                  <c:v>-4.7136899999999997</c:v>
                </c:pt>
                <c:pt idx="558" formatCode="0.00">
                  <c:v>-4.3746</c:v>
                </c:pt>
                <c:pt idx="559" formatCode="0.00">
                  <c:v>-3.7633800000000148</c:v>
                </c:pt>
                <c:pt idx="560" formatCode="0.00">
                  <c:v>-3.92292</c:v>
                </c:pt>
                <c:pt idx="561" formatCode="0.00">
                  <c:v>0.8770829999999995</c:v>
                </c:pt>
                <c:pt idx="562" formatCode="0.00">
                  <c:v>-3.7624300000000002</c:v>
                </c:pt>
                <c:pt idx="563" formatCode="0.00">
                  <c:v>-3.785190000000012</c:v>
                </c:pt>
                <c:pt idx="564" formatCode="0.00">
                  <c:v>-2.2303199999999999</c:v>
                </c:pt>
                <c:pt idx="565" formatCode="0.00">
                  <c:v>-2.1987399999999999</c:v>
                </c:pt>
                <c:pt idx="566" formatCode="0.00">
                  <c:v>-1.8413299999999941</c:v>
                </c:pt>
                <c:pt idx="567" formatCode="0.00">
                  <c:v>0.57708400000000004</c:v>
                </c:pt>
                <c:pt idx="568" formatCode="0.00">
                  <c:v>-1.5229199999999998</c:v>
                </c:pt>
                <c:pt idx="569" formatCode="0.00">
                  <c:v>-1.08013</c:v>
                </c:pt>
                <c:pt idx="570" formatCode="0.00">
                  <c:v>-0.60897400000000301</c:v>
                </c:pt>
                <c:pt idx="571" formatCode="0.00">
                  <c:v>-0.23786700000000024</c:v>
                </c:pt>
                <c:pt idx="572" formatCode="0.00">
                  <c:v>-0.55058499999999733</c:v>
                </c:pt>
                <c:pt idx="574" formatCode="0.00">
                  <c:v>-0.2716630000000001</c:v>
                </c:pt>
                <c:pt idx="575" formatCode="0.00">
                  <c:v>0.49227700000000002</c:v>
                </c:pt>
                <c:pt idx="576" formatCode="0.00">
                  <c:v>-1.2197499999999939</c:v>
                </c:pt>
                <c:pt idx="577" formatCode="0.00">
                  <c:v>0.7102889999999995</c:v>
                </c:pt>
                <c:pt idx="578" formatCode="0.00">
                  <c:v>-0.69341399999999753</c:v>
                </c:pt>
                <c:pt idx="579" formatCode="0.00">
                  <c:v>1.8787700000000001</c:v>
                </c:pt>
                <c:pt idx="580" formatCode="0.00">
                  <c:v>-2.6893800000000193E-2</c:v>
                </c:pt>
                <c:pt idx="581" formatCode="0.00">
                  <c:v>-2.2916800000000011E-2</c:v>
                </c:pt>
                <c:pt idx="583" formatCode="0.00">
                  <c:v>0.65937100000000348</c:v>
                </c:pt>
                <c:pt idx="584" formatCode="0.00">
                  <c:v>-0.366591</c:v>
                </c:pt>
                <c:pt idx="585" formatCode="0.00">
                  <c:v>2.4423499999999967</c:v>
                </c:pt>
                <c:pt idx="586" formatCode="0.00">
                  <c:v>1.34521</c:v>
                </c:pt>
                <c:pt idx="587" formatCode="0.00">
                  <c:v>1.4791199999999998</c:v>
                </c:pt>
                <c:pt idx="588" formatCode="0.00">
                  <c:v>0.47187600000000174</c:v>
                </c:pt>
                <c:pt idx="589" formatCode="0.00">
                  <c:v>1.2953899999999998</c:v>
                </c:pt>
                <c:pt idx="590" formatCode="0.00">
                  <c:v>-4.2229199999999754</c:v>
                </c:pt>
                <c:pt idx="591" formatCode="0.00">
                  <c:v>1.2086299999999934</c:v>
                </c:pt>
                <c:pt idx="592" formatCode="0.00">
                  <c:v>-3.8167899999999864</c:v>
                </c:pt>
                <c:pt idx="593" formatCode="0.00">
                  <c:v>-0.68653399999999776</c:v>
                </c:pt>
                <c:pt idx="594" formatCode="0.00">
                  <c:v>0.55481199999999997</c:v>
                </c:pt>
                <c:pt idx="595" formatCode="0.00">
                  <c:v>0.32293900000000031</c:v>
                </c:pt>
                <c:pt idx="596" formatCode="0.00">
                  <c:v>-3.108190000000012</c:v>
                </c:pt>
                <c:pt idx="597" formatCode="0.00">
                  <c:v>-0.57960100000000336</c:v>
                </c:pt>
                <c:pt idx="601" formatCode="0.00">
                  <c:v>-6.7857599999999998</c:v>
                </c:pt>
                <c:pt idx="603" formatCode="0.00">
                  <c:v>-1.00695</c:v>
                </c:pt>
                <c:pt idx="604" formatCode="0.00">
                  <c:v>-0.87684700000000348</c:v>
                </c:pt>
                <c:pt idx="605" formatCode="0.00">
                  <c:v>-2.9475099999999999</c:v>
                </c:pt>
                <c:pt idx="606" formatCode="0.00">
                  <c:v>-0.82158500000000001</c:v>
                </c:pt>
                <c:pt idx="607" formatCode="0.00">
                  <c:v>-1.09341</c:v>
                </c:pt>
                <c:pt idx="608" formatCode="0.00">
                  <c:v>-6.51065</c:v>
                </c:pt>
                <c:pt idx="610" formatCode="0.00">
                  <c:v>-2.1979199999999999</c:v>
                </c:pt>
                <c:pt idx="611" formatCode="0.00">
                  <c:v>-1.05515</c:v>
                </c:pt>
                <c:pt idx="612" formatCode="0.00">
                  <c:v>-0.41616500000000001</c:v>
                </c:pt>
                <c:pt idx="613" formatCode="0.00">
                  <c:v>0.34227300000000033</c:v>
                </c:pt>
                <c:pt idx="614" formatCode="0.00">
                  <c:v>-0.41616500000000001</c:v>
                </c:pt>
                <c:pt idx="615" formatCode="0.00">
                  <c:v>-0.60515300000000005</c:v>
                </c:pt>
                <c:pt idx="616" formatCode="0.00">
                  <c:v>-0.79413</c:v>
                </c:pt>
                <c:pt idx="617" formatCode="0.00">
                  <c:v>-1.12948</c:v>
                </c:pt>
                <c:pt idx="618" formatCode="0.00">
                  <c:v>3.6510500000000001E-2</c:v>
                </c:pt>
                <c:pt idx="619" formatCode="0.00">
                  <c:v>0.89173700000000078</c:v>
                </c:pt>
                <c:pt idx="620" formatCode="0.00">
                  <c:v>-0.454181</c:v>
                </c:pt>
                <c:pt idx="621" formatCode="0.00">
                  <c:v>-0.37352900000000133</c:v>
                </c:pt>
                <c:pt idx="622" formatCode="0.00">
                  <c:v>0.17789600000000041</c:v>
                </c:pt>
                <c:pt idx="623" formatCode="0.00">
                  <c:v>-0.37352900000000133</c:v>
                </c:pt>
                <c:pt idx="624" formatCode="0.00">
                  <c:v>-0.40983900000000001</c:v>
                </c:pt>
                <c:pt idx="625" formatCode="0.00">
                  <c:v>1.21095</c:v>
                </c:pt>
                <c:pt idx="626" formatCode="0.00">
                  <c:v>-0.41251600000000038</c:v>
                </c:pt>
                <c:pt idx="627" formatCode="0.00">
                  <c:v>4.6197600000000003</c:v>
                </c:pt>
                <c:pt idx="628" formatCode="0.00">
                  <c:v>-0.24861500000000072</c:v>
                </c:pt>
                <c:pt idx="629" formatCode="0.00">
                  <c:v>-0.558867</c:v>
                </c:pt>
                <c:pt idx="630" formatCode="0.00">
                  <c:v>-0.56251599999999957</c:v>
                </c:pt>
                <c:pt idx="631" formatCode="0.00">
                  <c:v>-1.30213</c:v>
                </c:pt>
                <c:pt idx="632" formatCode="0.00">
                  <c:v>-1.2698799999999939</c:v>
                </c:pt>
                <c:pt idx="633" formatCode="0.00">
                  <c:v>4.8593900000000003</c:v>
                </c:pt>
                <c:pt idx="634" formatCode="0.00">
                  <c:v>-2.2368899999999967</c:v>
                </c:pt>
                <c:pt idx="635" formatCode="0.00">
                  <c:v>-1.87256</c:v>
                </c:pt>
                <c:pt idx="636" formatCode="0.00">
                  <c:v>-1.91252</c:v>
                </c:pt>
                <c:pt idx="637" formatCode="0.00">
                  <c:v>-2.2088700000000001</c:v>
                </c:pt>
                <c:pt idx="638" formatCode="0.00">
                  <c:v>-2.5125199999999968</c:v>
                </c:pt>
                <c:pt idx="639" formatCode="0.00">
                  <c:v>-4.3171399999999753</c:v>
                </c:pt>
                <c:pt idx="640" formatCode="0.00">
                  <c:v>-4.1625199999999669</c:v>
                </c:pt>
                <c:pt idx="641" formatCode="0.00">
                  <c:v>0.93577900000000336</c:v>
                </c:pt>
                <c:pt idx="642" formatCode="0.00">
                  <c:v>-3.71252</c:v>
                </c:pt>
                <c:pt idx="643" formatCode="0.00">
                  <c:v>-3.7151900000000002</c:v>
                </c:pt>
                <c:pt idx="644" formatCode="0.00">
                  <c:v>-4.1658699999999955</c:v>
                </c:pt>
                <c:pt idx="645" formatCode="0.00">
                  <c:v>-5.3124999999999956</c:v>
                </c:pt>
                <c:pt idx="646" formatCode="0.00">
                  <c:v>-5.1633199999999855</c:v>
                </c:pt>
                <c:pt idx="647" formatCode="0.00">
                  <c:v>-5.2350300000000001</c:v>
                </c:pt>
                <c:pt idx="648" formatCode="0.00">
                  <c:v>-6.7518599999999998</c:v>
                </c:pt>
                <c:pt idx="649" formatCode="0.00">
                  <c:v>-6.2661699999999998</c:v>
                </c:pt>
                <c:pt idx="650" formatCode="0.00">
                  <c:v>-6.5850299999999997</c:v>
                </c:pt>
                <c:pt idx="651" formatCode="0.00">
                  <c:v>-6.7540199999999855</c:v>
                </c:pt>
                <c:pt idx="652" formatCode="0.00">
                  <c:v>-6.5625199999999744</c:v>
                </c:pt>
                <c:pt idx="653" formatCode="0.00">
                  <c:v>-7.0125199999999754</c:v>
                </c:pt>
                <c:pt idx="654" formatCode="0.00">
                  <c:v>-6.5625199999999744</c:v>
                </c:pt>
                <c:pt idx="655" formatCode="0.00">
                  <c:v>-6.5625199999999744</c:v>
                </c:pt>
                <c:pt idx="656" formatCode="0.00">
                  <c:v>-6.4383000000000123</c:v>
                </c:pt>
                <c:pt idx="657" formatCode="0.00">
                  <c:v>-6.8420099999999975</c:v>
                </c:pt>
                <c:pt idx="658" formatCode="0.00">
                  <c:v>-6.8556499999999998</c:v>
                </c:pt>
                <c:pt idx="659" formatCode="0.00">
                  <c:v>-6.7601099999999965</c:v>
                </c:pt>
                <c:pt idx="660" formatCode="0.00">
                  <c:v>-6.63842</c:v>
                </c:pt>
                <c:pt idx="661" formatCode="0.00">
                  <c:v>-6.4350300000000002</c:v>
                </c:pt>
                <c:pt idx="662" formatCode="0.00">
                  <c:v>-5.9348200000000002</c:v>
                </c:pt>
                <c:pt idx="663" formatCode="0.00">
                  <c:v>-6.3649499999999763</c:v>
                </c:pt>
                <c:pt idx="664" formatCode="0.00">
                  <c:v>-6.3764500000000002</c:v>
                </c:pt>
                <c:pt idx="665" formatCode="0.00">
                  <c:v>-6.8201399999999754</c:v>
                </c:pt>
                <c:pt idx="666" formatCode="0.00">
                  <c:v>-7.1459299999999955</c:v>
                </c:pt>
                <c:pt idx="667" formatCode="0.00">
                  <c:v>-6.2850299999999999</c:v>
                </c:pt>
                <c:pt idx="668" formatCode="0.00">
                  <c:v>-7.3126499999999997</c:v>
                </c:pt>
                <c:pt idx="669" formatCode="0.00">
                  <c:v>-6.4652799999999999</c:v>
                </c:pt>
                <c:pt idx="670" formatCode="0.00">
                  <c:v>-6.1350299999999995</c:v>
                </c:pt>
                <c:pt idx="671" formatCode="0.00">
                  <c:v>-6.0725600000000002</c:v>
                </c:pt>
                <c:pt idx="672" formatCode="0.00">
                  <c:v>-6.4115399999999996</c:v>
                </c:pt>
                <c:pt idx="673" formatCode="0.00">
                  <c:v>-1.8688100000000001</c:v>
                </c:pt>
                <c:pt idx="674" formatCode="0.00">
                  <c:v>-5.9653799999999997</c:v>
                </c:pt>
                <c:pt idx="675" formatCode="0.00">
                  <c:v>-5.5406300000000002</c:v>
                </c:pt>
                <c:pt idx="676" formatCode="0.00">
                  <c:v>-2.4800300000000002</c:v>
                </c:pt>
                <c:pt idx="677" formatCode="0.00">
                  <c:v>-4.0168099999999995</c:v>
                </c:pt>
                <c:pt idx="678" formatCode="0.00">
                  <c:v>-4.0350200000000003</c:v>
                </c:pt>
                <c:pt idx="679" formatCode="0.00">
                  <c:v>-1.5387299999999946</c:v>
                </c:pt>
                <c:pt idx="680" formatCode="0.00">
                  <c:v>-3.5655600000000001</c:v>
                </c:pt>
                <c:pt idx="681" formatCode="0.00">
                  <c:v>-3.5526099999999863</c:v>
                </c:pt>
                <c:pt idx="682" formatCode="0.00">
                  <c:v>-4.9520600000000004</c:v>
                </c:pt>
                <c:pt idx="683" formatCode="0.00">
                  <c:v>-3.4728699999999781</c:v>
                </c:pt>
                <c:pt idx="684" formatCode="0.00">
                  <c:v>-3.77806</c:v>
                </c:pt>
                <c:pt idx="685" formatCode="0.00">
                  <c:v>-2.7764499999999863</c:v>
                </c:pt>
                <c:pt idx="689" formatCode="0.00">
                  <c:v>-1.823</c:v>
                </c:pt>
                <c:pt idx="690" formatCode="0.00">
                  <c:v>-1.673</c:v>
                </c:pt>
                <c:pt idx="691" formatCode="0.00">
                  <c:v>-0.54107285000000005</c:v>
                </c:pt>
                <c:pt idx="692" formatCode="0.00">
                  <c:v>-2.4482116700000001</c:v>
                </c:pt>
                <c:pt idx="693" formatCode="0.00">
                  <c:v>-1.5057105999999998</c:v>
                </c:pt>
                <c:pt idx="694" formatCode="0.00">
                  <c:v>-0.18643951000000072</c:v>
                </c:pt>
                <c:pt idx="695" formatCode="0.00">
                  <c:v>-1.2249984699999998</c:v>
                </c:pt>
                <c:pt idx="696" formatCode="0.00">
                  <c:v>6.6221239999999987E-2</c:v>
                </c:pt>
                <c:pt idx="697" formatCode="0.00">
                  <c:v>0.65555191000000301</c:v>
                </c:pt>
                <c:pt idx="699" formatCode="0.00">
                  <c:v>0.17142868000000044</c:v>
                </c:pt>
                <c:pt idx="700" formatCode="0.00">
                  <c:v>-0.95356940999999951</c:v>
                </c:pt>
                <c:pt idx="701" formatCode="0.00">
                  <c:v>0.72499846999999995</c:v>
                </c:pt>
                <c:pt idx="702" formatCode="0.00">
                  <c:v>0.5223217</c:v>
                </c:pt>
                <c:pt idx="703" formatCode="0.00">
                  <c:v>0.47499657000000151</c:v>
                </c:pt>
                <c:pt idx="704" formatCode="0.00">
                  <c:v>0.38036346000000237</c:v>
                </c:pt>
                <c:pt idx="705" formatCode="0.00">
                  <c:v>-1.0875034299999999</c:v>
                </c:pt>
                <c:pt idx="706" formatCode="0.00">
                  <c:v>0.25278091000000008</c:v>
                </c:pt>
                <c:pt idx="707" formatCode="0.00">
                  <c:v>-1.2749996199999909</c:v>
                </c:pt>
                <c:pt idx="708" formatCode="0.00">
                  <c:v>-8.0356600000000208E-3</c:v>
                </c:pt>
                <c:pt idx="709" formatCode="0.00">
                  <c:v>-3.3663425399999967</c:v>
                </c:pt>
                <c:pt idx="711" formatCode="0.00">
                  <c:v>1.7812480899999998</c:v>
                </c:pt>
                <c:pt idx="712" formatCode="0.00">
                  <c:v>-0.53888893000000004</c:v>
                </c:pt>
                <c:pt idx="717" formatCode="0.00">
                  <c:v>-5.2419681499999999</c:v>
                </c:pt>
                <c:pt idx="720" formatCode="0.00">
                  <c:v>0.336112980000003</c:v>
                </c:pt>
                <c:pt idx="898" formatCode="0.00">
                  <c:v>-6.9229199999999782</c:v>
                </c:pt>
                <c:pt idx="899" formatCode="0.00">
                  <c:v>-6.7729200000000001</c:v>
                </c:pt>
                <c:pt idx="900" formatCode="0.00">
                  <c:v>-6.4729200000000002</c:v>
                </c:pt>
                <c:pt idx="901" formatCode="0.00">
                  <c:v>-6.4729200000000002</c:v>
                </c:pt>
                <c:pt idx="902" formatCode="0.00">
                  <c:v>-6.4729200000000002</c:v>
                </c:pt>
                <c:pt idx="903" formatCode="0.00">
                  <c:v>-6.2576015911400003</c:v>
                </c:pt>
                <c:pt idx="904" formatCode="0.00">
                  <c:v>-5.9090858234399946</c:v>
                </c:pt>
                <c:pt idx="905" formatCode="0.00">
                  <c:v>-6.0413238250400134</c:v>
                </c:pt>
                <c:pt idx="906" formatCode="0.00">
                  <c:v>-6.3326497405300124</c:v>
                </c:pt>
                <c:pt idx="907" formatCode="0.00">
                  <c:v>-6.4297987854400454</c:v>
                </c:pt>
                <c:pt idx="909" formatCode="0.00">
                  <c:v>-6.6642086430299754</c:v>
                </c:pt>
                <c:pt idx="910" formatCode="0.00">
                  <c:v>-6.5726962432200002</c:v>
                </c:pt>
                <c:pt idx="911" formatCode="0.00">
                  <c:v>-6.2825221216499996</c:v>
                </c:pt>
                <c:pt idx="912" formatCode="0.00">
                  <c:v>-6.0646340686599585</c:v>
                </c:pt>
                <c:pt idx="913" formatCode="0.00">
                  <c:v>-5.7029084449700003</c:v>
                </c:pt>
                <c:pt idx="914" formatCode="0.00">
                  <c:v>-5.1839189719099679</c:v>
                </c:pt>
                <c:pt idx="915" formatCode="0.00">
                  <c:v>-5.3612870879200001</c:v>
                </c:pt>
                <c:pt idx="916" formatCode="0.00">
                  <c:v>-5.4212865538599955</c:v>
                </c:pt>
                <c:pt idx="917" formatCode="0.00">
                  <c:v>-5.0712871260699997</c:v>
                </c:pt>
                <c:pt idx="918" formatCode="0.00">
                  <c:v>-5.3579539961799716</c:v>
                </c:pt>
                <c:pt idx="919" formatCode="0.00">
                  <c:v>-5.2279538817399782</c:v>
                </c:pt>
                <c:pt idx="920" formatCode="0.00">
                  <c:v>-4.8396202432299997</c:v>
                </c:pt>
                <c:pt idx="921" formatCode="0.00">
                  <c:v>-4.76128670645</c:v>
                </c:pt>
                <c:pt idx="922" formatCode="0.00">
                  <c:v>-4.7362867700300004</c:v>
                </c:pt>
                <c:pt idx="923" formatCode="0.00">
                  <c:v>-3.6779530552300002</c:v>
                </c:pt>
                <c:pt idx="924" formatCode="0.00">
                  <c:v>-3.2979532586800206</c:v>
                </c:pt>
                <c:pt idx="925" formatCode="0.00">
                  <c:v>-3.0566197422400001</c:v>
                </c:pt>
                <c:pt idx="926" formatCode="0.00">
                  <c:v>-2.5212872532200001</c:v>
                </c:pt>
                <c:pt idx="927" formatCode="0.00">
                  <c:v>-2.5279534366999998</c:v>
                </c:pt>
                <c:pt idx="928" formatCode="0.00">
                  <c:v>-2.0229536401499999</c:v>
                </c:pt>
                <c:pt idx="929" formatCode="0.00">
                  <c:v>-1.4829536782899941</c:v>
                </c:pt>
                <c:pt idx="930" formatCode="0.00">
                  <c:v>-1.14795332225</c:v>
                </c:pt>
                <c:pt idx="931" formatCode="0.00">
                  <c:v>-1.2996196455999907</c:v>
                </c:pt>
                <c:pt idx="932" formatCode="0.00">
                  <c:v>-1.7586201694800023</c:v>
                </c:pt>
                <c:pt idx="933" formatCode="0.00">
                  <c:v>-1.54461984905</c:v>
                </c:pt>
                <c:pt idx="934" formatCode="0.00">
                  <c:v>-1.53461962017</c:v>
                </c:pt>
                <c:pt idx="935" formatCode="0.00">
                  <c:v>-1.62461977275</c:v>
                </c:pt>
                <c:pt idx="936" formatCode="0.00">
                  <c:v>-1.7346203831099933</c:v>
                </c:pt>
                <c:pt idx="937" formatCode="0.00">
                  <c:v>-1.3346207645799999</c:v>
                </c:pt>
                <c:pt idx="938" formatCode="0.00">
                  <c:v>-1.28461962017</c:v>
                </c:pt>
                <c:pt idx="943" formatCode="0.00">
                  <c:v>0.27708200000000038</c:v>
                </c:pt>
                <c:pt idx="944" formatCode="0.00">
                  <c:v>0.57708400000000004</c:v>
                </c:pt>
                <c:pt idx="945" formatCode="0.00">
                  <c:v>0.127083</c:v>
                </c:pt>
                <c:pt idx="946" formatCode="0.00">
                  <c:v>1.32708</c:v>
                </c:pt>
                <c:pt idx="947" formatCode="0.00">
                  <c:v>1.02708</c:v>
                </c:pt>
                <c:pt idx="948" formatCode="0.00">
                  <c:v>-2.2729200000000001</c:v>
                </c:pt>
                <c:pt idx="949" formatCode="0.00">
                  <c:v>1.32708</c:v>
                </c:pt>
                <c:pt idx="950" formatCode="0.00">
                  <c:v>0.8770829999999995</c:v>
                </c:pt>
                <c:pt idx="951" formatCode="0.00">
                  <c:v>-2.1229200000000001</c:v>
                </c:pt>
                <c:pt idx="952" formatCode="0.00">
                  <c:v>-0.77291699999999908</c:v>
                </c:pt>
                <c:pt idx="956" formatCode="0.00">
                  <c:v>0.36706600000000145</c:v>
                </c:pt>
                <c:pt idx="957" formatCode="0.00">
                  <c:v>-2.5729199999999977</c:v>
                </c:pt>
                <c:pt idx="958" formatCode="0.00">
                  <c:v>-0.62818099999999999</c:v>
                </c:pt>
                <c:pt idx="963" formatCode="0.00">
                  <c:v>-0.49960100000000002</c:v>
                </c:pt>
                <c:pt idx="964" formatCode="0.00">
                  <c:v>-1.5690599999999999</c:v>
                </c:pt>
                <c:pt idx="968" formatCode="0.00">
                  <c:v>-29.122900000000001</c:v>
                </c:pt>
                <c:pt idx="970" formatCode="0.00">
                  <c:v>-7.5229199999999716</c:v>
                </c:pt>
                <c:pt idx="975" formatCode="0.00">
                  <c:v>-1.67292</c:v>
                </c:pt>
                <c:pt idx="977" formatCode="0.00">
                  <c:v>-5.4229199999999782</c:v>
                </c:pt>
                <c:pt idx="978" formatCode="0.00">
                  <c:v>-1.9940000000000044</c:v>
                </c:pt>
                <c:pt idx="979" formatCode="0.00">
                  <c:v>-2.5885099999999999</c:v>
                </c:pt>
                <c:pt idx="980" formatCode="0.00">
                  <c:v>-2.5731799999999998</c:v>
                </c:pt>
                <c:pt idx="981" formatCode="0.00">
                  <c:v>-1.60829</c:v>
                </c:pt>
                <c:pt idx="982" formatCode="0.00">
                  <c:v>-2.3743599999999967</c:v>
                </c:pt>
                <c:pt idx="983" formatCode="0.00">
                  <c:v>-3.1745899999999998</c:v>
                </c:pt>
                <c:pt idx="984" formatCode="0.00">
                  <c:v>-2.10127</c:v>
                </c:pt>
                <c:pt idx="985" formatCode="0.00">
                  <c:v>-1.5229199999999998</c:v>
                </c:pt>
                <c:pt idx="986" formatCode="0.00">
                  <c:v>-1.5229199999999998</c:v>
                </c:pt>
                <c:pt idx="987" formatCode="0.00">
                  <c:v>-0.92335800000000001</c:v>
                </c:pt>
                <c:pt idx="988" formatCode="0.00">
                  <c:v>-1.2741100000000001</c:v>
                </c:pt>
                <c:pt idx="989" formatCode="0.00">
                  <c:v>-1.9445800000000042</c:v>
                </c:pt>
                <c:pt idx="990" formatCode="0.00">
                  <c:v>-1.798340000000002</c:v>
                </c:pt>
                <c:pt idx="991" formatCode="0.00">
                  <c:v>-1.5215799999999946</c:v>
                </c:pt>
                <c:pt idx="992" formatCode="0.00">
                  <c:v>-0.46032100000000031</c:v>
                </c:pt>
                <c:pt idx="993" formatCode="0.00">
                  <c:v>-1.0729199999999999</c:v>
                </c:pt>
                <c:pt idx="994" formatCode="0.00">
                  <c:v>-1.3435999999999941</c:v>
                </c:pt>
                <c:pt idx="995" formatCode="0.00">
                  <c:v>-1.03705</c:v>
                </c:pt>
                <c:pt idx="996" formatCode="0.00">
                  <c:v>-1.30453</c:v>
                </c:pt>
                <c:pt idx="997" formatCode="0.00">
                  <c:v>-1.2229199999999998</c:v>
                </c:pt>
                <c:pt idx="998" formatCode="0.00">
                  <c:v>-1.8233999999999941</c:v>
                </c:pt>
                <c:pt idx="999" formatCode="0.00">
                  <c:v>-1.2229199999999998</c:v>
                </c:pt>
                <c:pt idx="1000" formatCode="0.00">
                  <c:v>-0.77291699999999908</c:v>
                </c:pt>
                <c:pt idx="1001" formatCode="0.00">
                  <c:v>-1.8229199999999999</c:v>
                </c:pt>
                <c:pt idx="1002" formatCode="0.00">
                  <c:v>-1.97292</c:v>
                </c:pt>
                <c:pt idx="1003" formatCode="0.00">
                  <c:v>-1.37653</c:v>
                </c:pt>
                <c:pt idx="1004" formatCode="0.00">
                  <c:v>-2.314419999999989</c:v>
                </c:pt>
                <c:pt idx="1005" formatCode="0.00">
                  <c:v>-6.5204299999999975</c:v>
                </c:pt>
                <c:pt idx="1006" formatCode="0.00">
                  <c:v>-1.5229199999999998</c:v>
                </c:pt>
                <c:pt idx="1007" formatCode="0.00">
                  <c:v>-3.3262799999999864</c:v>
                </c:pt>
                <c:pt idx="1008" formatCode="0.00">
                  <c:v>-3.77121</c:v>
                </c:pt>
                <c:pt idx="1009" formatCode="0.00">
                  <c:v>-2.3496499999999845</c:v>
                </c:pt>
                <c:pt idx="1010" formatCode="0.00">
                  <c:v>-4.0971399999999845</c:v>
                </c:pt>
                <c:pt idx="1011" formatCode="0.00">
                  <c:v>-0.90831899999999721</c:v>
                </c:pt>
                <c:pt idx="1012" formatCode="0.00">
                  <c:v>-4.8298099999999975</c:v>
                </c:pt>
                <c:pt idx="1013" formatCode="0.00">
                  <c:v>-5.4236599999999999</c:v>
                </c:pt>
                <c:pt idx="1014" formatCode="0.00">
                  <c:v>-1.7076899999999959</c:v>
                </c:pt>
                <c:pt idx="1015" formatCode="0.00">
                  <c:v>-5.7800399999999996</c:v>
                </c:pt>
                <c:pt idx="1016" formatCode="0.00">
                  <c:v>-5.8729199999999855</c:v>
                </c:pt>
                <c:pt idx="1017" formatCode="0.00">
                  <c:v>-3.4739800000000001</c:v>
                </c:pt>
                <c:pt idx="1018" formatCode="0.00">
                  <c:v>-6.4751599999999998</c:v>
                </c:pt>
                <c:pt idx="1019" formatCode="0.00">
                  <c:v>-6.4029699999999998</c:v>
                </c:pt>
                <c:pt idx="1020" formatCode="0.00">
                  <c:v>-1.2643899999999999</c:v>
                </c:pt>
                <c:pt idx="1021" formatCode="0.00">
                  <c:v>-6.7031200000000002</c:v>
                </c:pt>
                <c:pt idx="1022" formatCode="0.00">
                  <c:v>-6.5411400000000004</c:v>
                </c:pt>
                <c:pt idx="1023" formatCode="0.00">
                  <c:v>-2.9791699999999977</c:v>
                </c:pt>
                <c:pt idx="1024" formatCode="0.00">
                  <c:v>-7.2229199999999754</c:v>
                </c:pt>
                <c:pt idx="1025" formatCode="0.00">
                  <c:v>-7.0729199999999945</c:v>
                </c:pt>
                <c:pt idx="1026" formatCode="0.00">
                  <c:v>-7.2333100000000004</c:v>
                </c:pt>
                <c:pt idx="1027" formatCode="0.00">
                  <c:v>-7.56128</c:v>
                </c:pt>
                <c:pt idx="1028" formatCode="0.00">
                  <c:v>-6.6835799999999965</c:v>
                </c:pt>
                <c:pt idx="1029" formatCode="0.00">
                  <c:v>-7.5229199999999716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44-4DC1-A3D5-8161E5F66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419904"/>
        <c:axId val="63421824"/>
      </c:lineChart>
      <c:dateAx>
        <c:axId val="63419904"/>
        <c:scaling>
          <c:orientation val="minMax"/>
          <c:max val="43506"/>
          <c:min val="40179"/>
        </c:scaling>
        <c:delete val="0"/>
        <c:axPos val="b"/>
        <c:title>
          <c:tx>
            <c:rich>
              <a:bodyPr/>
              <a:lstStyle/>
              <a:p>
                <a:pPr>
                  <a:defRPr lang="en-IN" sz="1000"/>
                </a:pPr>
                <a:r>
                  <a:rPr lang="en-IN" sz="1000"/>
                  <a:t>Date (ddmmmyy)</a:t>
                </a:r>
              </a:p>
            </c:rich>
          </c:tx>
          <c:overlay val="0"/>
        </c:title>
        <c:numFmt formatCode="mmm\/yy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lang="en-IN"/>
            </a:pPr>
            <a:endParaRPr lang="en-US"/>
          </a:p>
        </c:txPr>
        <c:crossAx val="63421824"/>
        <c:crossesAt val="-5"/>
        <c:auto val="1"/>
        <c:lblOffset val="100"/>
        <c:baseTimeUnit val="days"/>
        <c:majorUnit val="20"/>
        <c:majorTimeUnit val="months"/>
      </c:dateAx>
      <c:valAx>
        <c:axId val="63421824"/>
        <c:scaling>
          <c:orientation val="minMax"/>
          <c:max val="4"/>
          <c:min val="-5"/>
        </c:scaling>
        <c:delete val="0"/>
        <c:axPos val="l"/>
        <c:title>
          <c:tx>
            <c:rich>
              <a:bodyPr/>
              <a:lstStyle/>
              <a:p>
                <a:pPr>
                  <a:defRPr lang="en-IN" sz="900"/>
                </a:pPr>
                <a:r>
                  <a:rPr lang="en-IN" sz="900"/>
                  <a:t>Temperature</a:t>
                </a:r>
                <a:r>
                  <a:rPr lang="en-IN" sz="900" baseline="0"/>
                  <a:t> Anomaly (deg. cen.)</a:t>
                </a:r>
                <a:endParaRPr lang="en-IN" sz="900"/>
              </a:p>
            </c:rich>
          </c:tx>
          <c:layout>
            <c:manualLayout>
              <c:xMode val="edge"/>
              <c:yMode val="edge"/>
              <c:x val="3.4747910747665615E-3"/>
              <c:y val="0.103197221927392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6341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634900030964247"/>
          <c:y val="0"/>
          <c:w val="0.28678873489149892"/>
          <c:h val="0.27412041970960638"/>
        </c:manualLayout>
      </c:layout>
      <c:overlay val="0"/>
      <c:txPr>
        <a:bodyPr/>
        <a:lstStyle/>
        <a:p>
          <a:pPr>
            <a:defRPr lang="en-IN" sz="3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F1055-E855-4B99-BFB2-93852D26968F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EB6B34-AAC8-4960-A27F-1F096BD4285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8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Modeling/Research</a:t>
          </a:r>
          <a:endParaRPr lang="en-US" sz="800" b="1" dirty="0">
            <a:latin typeface="Bookman Old Style" pitchFamily="18" charset="0"/>
          </a:endParaRPr>
        </a:p>
      </dgm:t>
    </dgm:pt>
    <dgm:pt modelId="{9B2C7CA3-4BCA-4A1E-AC04-68CA03D5C335}" type="parTrans" cxnId="{4D7F4AC2-23C8-424B-A608-854FC2C54548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C3D24CB6-9D4B-41F8-A0DC-383A75A5985A}" type="sibTrans" cxnId="{4D7F4AC2-23C8-424B-A608-854FC2C54548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0D6FAF66-B1CB-426C-9469-34D4DBA9134A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900" b="1" dirty="0">
              <a:latin typeface="Bookman Old Style" pitchFamily="18" charset="0"/>
            </a:rPr>
            <a:t>Ocean Information/ Advisory services</a:t>
          </a:r>
        </a:p>
      </dgm:t>
    </dgm:pt>
    <dgm:pt modelId="{8137CAC8-16E6-4736-B397-A9B8B2F47E0D}" type="parTrans" cxnId="{F26736BA-2F89-42A8-933C-4F9914421698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E3E77C3F-9A8E-4E78-84FD-96EA12904CE4}" type="sibTrans" cxnId="{F26736BA-2F89-42A8-933C-4F9914421698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8DE13621-B1D1-4C26-8EBD-1F8B92882FA0}">
      <dgm:prSet phldrT="[Text]" custT="1"/>
      <dgm:spPr>
        <a:solidFill>
          <a:srgbClr val="00B0F0"/>
        </a:solidFill>
      </dgm:spPr>
      <dgm:t>
        <a:bodyPr/>
        <a:lstStyle/>
        <a:p>
          <a:endParaRPr lang="en-US" sz="1100" b="1" dirty="0">
            <a:latin typeface="Bookman Old Style" pitchFamily="18" charset="0"/>
          </a:endParaRPr>
        </a:p>
        <a:p>
          <a:r>
            <a:rPr lang="en-US" sz="1100" b="1" dirty="0">
              <a:latin typeface="Bookman Old Style" pitchFamily="18" charset="0"/>
            </a:rPr>
            <a:t>Multi mode Dissemination</a:t>
          </a:r>
          <a:endParaRPr lang="en-US" sz="1100" b="1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B54113F9-D48C-48C6-90AE-00F57D63F184}" type="parTrans" cxnId="{05B1E495-0117-4BA7-AE26-A671C89AEE2C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BAD1EEE3-DBDF-472B-90BD-784A0743FFE8}" type="sibTrans" cxnId="{05B1E495-0117-4BA7-AE26-A671C89AEE2C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5F04ECA1-FD06-42B5-9A9A-D59760781F94}">
      <dgm:prSet custT="1"/>
      <dgm:spPr/>
      <dgm:t>
        <a:bodyPr/>
        <a:lstStyle/>
        <a:p>
          <a:r>
            <a:rPr lang="en-US" sz="1050" b="1" dirty="0">
              <a:latin typeface="Bookman Old Style" pitchFamily="18" charset="0"/>
            </a:rPr>
            <a:t>Real time observations </a:t>
          </a:r>
        </a:p>
      </dgm:t>
    </dgm:pt>
    <dgm:pt modelId="{C93D3332-656E-4B2C-898B-68C3253C0CB1}" type="parTrans" cxnId="{30D1E13A-AFC6-4608-9D02-F56AD6200404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AAC76E7C-F98A-4913-9320-F11DBEC5DCD6}" type="sibTrans" cxnId="{30D1E13A-AFC6-4608-9D02-F56AD6200404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B3FB9288-F20A-4949-9485-F18155E1BEFE}">
      <dgm:prSet phldrT="[Text]"/>
      <dgm:spPr>
        <a:noFill/>
        <a:ln>
          <a:noFill/>
        </a:ln>
      </dgm:spPr>
      <dgm:t>
        <a:bodyPr/>
        <a:lstStyle/>
        <a:p>
          <a:endParaRPr lang="en-US" b="1" dirty="0">
            <a:latin typeface="Bookman Old Style" pitchFamily="18" charset="0"/>
          </a:endParaRPr>
        </a:p>
      </dgm:t>
    </dgm:pt>
    <dgm:pt modelId="{AFA467E9-B226-40A6-BA8F-EB42E871452A}" type="sibTrans" cxnId="{36B04500-00D9-4EF9-B20E-BB4AFE3EA7F6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A42238E6-8C00-4FFD-82AC-4CE6D4FE17E1}" type="parTrans" cxnId="{36B04500-00D9-4EF9-B20E-BB4AFE3EA7F6}">
      <dgm:prSet/>
      <dgm:spPr/>
      <dgm:t>
        <a:bodyPr/>
        <a:lstStyle/>
        <a:p>
          <a:endParaRPr lang="en-US" b="1">
            <a:latin typeface="Bookman Old Style" pitchFamily="18" charset="0"/>
          </a:endParaRPr>
        </a:p>
      </dgm:t>
    </dgm:pt>
    <dgm:pt modelId="{46B6FE34-9C3A-4CF3-BC05-9424D914F432}" type="pres">
      <dgm:prSet presAssocID="{35BF1055-E855-4B99-BFB2-93852D26968F}" presName="Name0" presStyleCnt="0">
        <dgm:presLayoutVars>
          <dgm:chMax val="7"/>
          <dgm:resizeHandles val="exact"/>
        </dgm:presLayoutVars>
      </dgm:prSet>
      <dgm:spPr/>
    </dgm:pt>
    <dgm:pt modelId="{29EDF134-887C-4D78-B9C5-5CD0D66DD64E}" type="pres">
      <dgm:prSet presAssocID="{35BF1055-E855-4B99-BFB2-93852D26968F}" presName="comp1" presStyleCnt="0"/>
      <dgm:spPr/>
    </dgm:pt>
    <dgm:pt modelId="{BC1F3F24-B132-4923-AAF5-8B433CEADC52}" type="pres">
      <dgm:prSet presAssocID="{35BF1055-E855-4B99-BFB2-93852D26968F}" presName="circle1" presStyleLbl="node1" presStyleIdx="0" presStyleCnt="5" custLinFactNeighborX="514" custLinFactNeighborY="2439"/>
      <dgm:spPr/>
    </dgm:pt>
    <dgm:pt modelId="{5ED37867-016D-4AF8-B52D-6EACB44F3D94}" type="pres">
      <dgm:prSet presAssocID="{35BF1055-E855-4B99-BFB2-93852D26968F}" presName="c1text" presStyleLbl="node1" presStyleIdx="0" presStyleCnt="5">
        <dgm:presLayoutVars>
          <dgm:bulletEnabled val="1"/>
        </dgm:presLayoutVars>
      </dgm:prSet>
      <dgm:spPr/>
    </dgm:pt>
    <dgm:pt modelId="{CEA6E36C-74E2-42FD-BA4A-6A0626970E4D}" type="pres">
      <dgm:prSet presAssocID="{35BF1055-E855-4B99-BFB2-93852D26968F}" presName="comp2" presStyleCnt="0"/>
      <dgm:spPr/>
    </dgm:pt>
    <dgm:pt modelId="{A5602E2B-4B85-445D-893D-8AF16B017F93}" type="pres">
      <dgm:prSet presAssocID="{35BF1055-E855-4B99-BFB2-93852D26968F}" presName="circle2" presStyleLbl="node1" presStyleIdx="1" presStyleCnt="5"/>
      <dgm:spPr/>
    </dgm:pt>
    <dgm:pt modelId="{C335AC33-266F-44AC-AD69-70B98D4F1E12}" type="pres">
      <dgm:prSet presAssocID="{35BF1055-E855-4B99-BFB2-93852D26968F}" presName="c2text" presStyleLbl="node1" presStyleIdx="1" presStyleCnt="5">
        <dgm:presLayoutVars>
          <dgm:bulletEnabled val="1"/>
        </dgm:presLayoutVars>
      </dgm:prSet>
      <dgm:spPr/>
    </dgm:pt>
    <dgm:pt modelId="{132A16E2-10D1-4342-962C-3DB1CE46E9D2}" type="pres">
      <dgm:prSet presAssocID="{35BF1055-E855-4B99-BFB2-93852D26968F}" presName="comp3" presStyleCnt="0"/>
      <dgm:spPr/>
    </dgm:pt>
    <dgm:pt modelId="{DFA5EBD0-233B-486E-BE4E-4F83EEEDE721}" type="pres">
      <dgm:prSet presAssocID="{35BF1055-E855-4B99-BFB2-93852D26968F}" presName="circle3" presStyleLbl="node1" presStyleIdx="2" presStyleCnt="5"/>
      <dgm:spPr/>
    </dgm:pt>
    <dgm:pt modelId="{5DE50A9A-1CA2-4B48-B730-857C1ACD90D8}" type="pres">
      <dgm:prSet presAssocID="{35BF1055-E855-4B99-BFB2-93852D26968F}" presName="c3text" presStyleLbl="node1" presStyleIdx="2" presStyleCnt="5">
        <dgm:presLayoutVars>
          <dgm:bulletEnabled val="1"/>
        </dgm:presLayoutVars>
      </dgm:prSet>
      <dgm:spPr/>
    </dgm:pt>
    <dgm:pt modelId="{250C1C18-D113-45C3-A7DD-818148C29243}" type="pres">
      <dgm:prSet presAssocID="{35BF1055-E855-4B99-BFB2-93852D26968F}" presName="comp4" presStyleCnt="0"/>
      <dgm:spPr/>
    </dgm:pt>
    <dgm:pt modelId="{F60F7E4E-D6D3-47AF-8E53-614261CABB26}" type="pres">
      <dgm:prSet presAssocID="{35BF1055-E855-4B99-BFB2-93852D26968F}" presName="circle4" presStyleLbl="node1" presStyleIdx="3" presStyleCnt="5" custScaleY="91796"/>
      <dgm:spPr/>
    </dgm:pt>
    <dgm:pt modelId="{19A8CC74-79DA-4A40-B3A6-0453AB60B144}" type="pres">
      <dgm:prSet presAssocID="{35BF1055-E855-4B99-BFB2-93852D26968F}" presName="c4text" presStyleLbl="node1" presStyleIdx="3" presStyleCnt="5">
        <dgm:presLayoutVars>
          <dgm:bulletEnabled val="1"/>
        </dgm:presLayoutVars>
      </dgm:prSet>
      <dgm:spPr/>
    </dgm:pt>
    <dgm:pt modelId="{C9EDE2E1-E86B-4B1F-9777-56F6677E2C72}" type="pres">
      <dgm:prSet presAssocID="{35BF1055-E855-4B99-BFB2-93852D26968F}" presName="comp5" presStyleCnt="0"/>
      <dgm:spPr/>
    </dgm:pt>
    <dgm:pt modelId="{FE1155AA-F91D-4838-99CD-DC68A311015A}" type="pres">
      <dgm:prSet presAssocID="{35BF1055-E855-4B99-BFB2-93852D26968F}" presName="circle5" presStyleLbl="node1" presStyleIdx="4" presStyleCnt="5" custScaleX="89189" custScaleY="79464" custLinFactNeighborY="11863"/>
      <dgm:spPr/>
    </dgm:pt>
    <dgm:pt modelId="{4DA152C7-E1DB-4ADA-B46D-945D6F47516D}" type="pres">
      <dgm:prSet presAssocID="{35BF1055-E855-4B99-BFB2-93852D26968F}" presName="c5text" presStyleLbl="node1" presStyleIdx="4" presStyleCnt="5">
        <dgm:presLayoutVars>
          <dgm:bulletEnabled val="1"/>
        </dgm:presLayoutVars>
      </dgm:prSet>
      <dgm:spPr/>
    </dgm:pt>
  </dgm:ptLst>
  <dgm:cxnLst>
    <dgm:cxn modelId="{36B04500-00D9-4EF9-B20E-BB4AFE3EA7F6}" srcId="{35BF1055-E855-4B99-BFB2-93852D26968F}" destId="{B3FB9288-F20A-4949-9485-F18155E1BEFE}" srcOrd="4" destOrd="0" parTransId="{A42238E6-8C00-4FFD-82AC-4CE6D4FE17E1}" sibTransId="{AFA467E9-B226-40A6-BA8F-EB42E871452A}"/>
    <dgm:cxn modelId="{74E5DC1A-37AD-4E1F-A049-BCD170C8D95B}" type="presOf" srcId="{5F04ECA1-FD06-42B5-9A9A-D59760781F94}" destId="{5ED37867-016D-4AF8-B52D-6EACB44F3D94}" srcOrd="1" destOrd="0" presId="urn:microsoft.com/office/officeart/2005/8/layout/venn2"/>
    <dgm:cxn modelId="{0B3ECA1B-2E13-4FE7-B51E-0A2EEE55A341}" type="presOf" srcId="{0D6FAF66-B1CB-426C-9469-34D4DBA9134A}" destId="{DFA5EBD0-233B-486E-BE4E-4F83EEEDE721}" srcOrd="0" destOrd="0" presId="urn:microsoft.com/office/officeart/2005/8/layout/venn2"/>
    <dgm:cxn modelId="{E060A724-4A34-4AAC-8ED7-2B16C8A25357}" type="presOf" srcId="{35BF1055-E855-4B99-BFB2-93852D26968F}" destId="{46B6FE34-9C3A-4CF3-BC05-9424D914F432}" srcOrd="0" destOrd="0" presId="urn:microsoft.com/office/officeart/2005/8/layout/venn2"/>
    <dgm:cxn modelId="{30D1E13A-AFC6-4608-9D02-F56AD6200404}" srcId="{35BF1055-E855-4B99-BFB2-93852D26968F}" destId="{5F04ECA1-FD06-42B5-9A9A-D59760781F94}" srcOrd="0" destOrd="0" parTransId="{C93D3332-656E-4B2C-898B-68C3253C0CB1}" sibTransId="{AAC76E7C-F98A-4913-9320-F11DBEC5DCD6}"/>
    <dgm:cxn modelId="{02CBFD58-AF4B-48AF-860F-410AEAB3F491}" type="presOf" srcId="{5F04ECA1-FD06-42B5-9A9A-D59760781F94}" destId="{BC1F3F24-B132-4923-AAF5-8B433CEADC52}" srcOrd="0" destOrd="0" presId="urn:microsoft.com/office/officeart/2005/8/layout/venn2"/>
    <dgm:cxn modelId="{0360748A-E1A8-48F1-A2C8-28A891E8ED6A}" type="presOf" srcId="{BFEB6B34-AAC8-4960-A27F-1F096BD42857}" destId="{C335AC33-266F-44AC-AD69-70B98D4F1E12}" srcOrd="1" destOrd="0" presId="urn:microsoft.com/office/officeart/2005/8/layout/venn2"/>
    <dgm:cxn modelId="{9472038D-4C55-4085-A70A-1F3E695CE97A}" type="presOf" srcId="{8DE13621-B1D1-4C26-8EBD-1F8B92882FA0}" destId="{19A8CC74-79DA-4A40-B3A6-0453AB60B144}" srcOrd="1" destOrd="0" presId="urn:microsoft.com/office/officeart/2005/8/layout/venn2"/>
    <dgm:cxn modelId="{05B1E495-0117-4BA7-AE26-A671C89AEE2C}" srcId="{35BF1055-E855-4B99-BFB2-93852D26968F}" destId="{8DE13621-B1D1-4C26-8EBD-1F8B92882FA0}" srcOrd="3" destOrd="0" parTransId="{B54113F9-D48C-48C6-90AE-00F57D63F184}" sibTransId="{BAD1EEE3-DBDF-472B-90BD-784A0743FFE8}"/>
    <dgm:cxn modelId="{C439BE9F-719A-413C-B46A-44826E900F6D}" type="presOf" srcId="{B3FB9288-F20A-4949-9485-F18155E1BEFE}" destId="{FE1155AA-F91D-4838-99CD-DC68A311015A}" srcOrd="0" destOrd="0" presId="urn:microsoft.com/office/officeart/2005/8/layout/venn2"/>
    <dgm:cxn modelId="{D90B87A3-50D7-4BA0-B37C-11FBB69556D0}" type="presOf" srcId="{8DE13621-B1D1-4C26-8EBD-1F8B92882FA0}" destId="{F60F7E4E-D6D3-47AF-8E53-614261CABB26}" srcOrd="0" destOrd="0" presId="urn:microsoft.com/office/officeart/2005/8/layout/venn2"/>
    <dgm:cxn modelId="{F26736BA-2F89-42A8-933C-4F9914421698}" srcId="{35BF1055-E855-4B99-BFB2-93852D26968F}" destId="{0D6FAF66-B1CB-426C-9469-34D4DBA9134A}" srcOrd="2" destOrd="0" parTransId="{8137CAC8-16E6-4736-B397-A9B8B2F47E0D}" sibTransId="{E3E77C3F-9A8E-4E78-84FD-96EA12904CE4}"/>
    <dgm:cxn modelId="{28CD86BA-AEDD-4D31-B9AD-EDC0B26523D8}" type="presOf" srcId="{B3FB9288-F20A-4949-9485-F18155E1BEFE}" destId="{4DA152C7-E1DB-4ADA-B46D-945D6F47516D}" srcOrd="1" destOrd="0" presId="urn:microsoft.com/office/officeart/2005/8/layout/venn2"/>
    <dgm:cxn modelId="{C444E1BF-744D-42E9-8C50-750B1DC0D1B4}" type="presOf" srcId="{BFEB6B34-AAC8-4960-A27F-1F096BD42857}" destId="{A5602E2B-4B85-445D-893D-8AF16B017F93}" srcOrd="0" destOrd="0" presId="urn:microsoft.com/office/officeart/2005/8/layout/venn2"/>
    <dgm:cxn modelId="{4D7F4AC2-23C8-424B-A608-854FC2C54548}" srcId="{35BF1055-E855-4B99-BFB2-93852D26968F}" destId="{BFEB6B34-AAC8-4960-A27F-1F096BD42857}" srcOrd="1" destOrd="0" parTransId="{9B2C7CA3-4BCA-4A1E-AC04-68CA03D5C335}" sibTransId="{C3D24CB6-9D4B-41F8-A0DC-383A75A5985A}"/>
    <dgm:cxn modelId="{FD978BD7-2E0C-4BF8-A7F0-B8E2C10DBCA5}" type="presOf" srcId="{0D6FAF66-B1CB-426C-9469-34D4DBA9134A}" destId="{5DE50A9A-1CA2-4B48-B730-857C1ACD90D8}" srcOrd="1" destOrd="0" presId="urn:microsoft.com/office/officeart/2005/8/layout/venn2"/>
    <dgm:cxn modelId="{C9B332B0-22DD-42B2-B6D0-199609969FF0}" type="presParOf" srcId="{46B6FE34-9C3A-4CF3-BC05-9424D914F432}" destId="{29EDF134-887C-4D78-B9C5-5CD0D66DD64E}" srcOrd="0" destOrd="0" presId="urn:microsoft.com/office/officeart/2005/8/layout/venn2"/>
    <dgm:cxn modelId="{7883592A-C48D-4D8A-9134-7FC53B1823E2}" type="presParOf" srcId="{29EDF134-887C-4D78-B9C5-5CD0D66DD64E}" destId="{BC1F3F24-B132-4923-AAF5-8B433CEADC52}" srcOrd="0" destOrd="0" presId="urn:microsoft.com/office/officeart/2005/8/layout/venn2"/>
    <dgm:cxn modelId="{4AFCC86D-5693-46D5-94D0-5E088ACFAB7B}" type="presParOf" srcId="{29EDF134-887C-4D78-B9C5-5CD0D66DD64E}" destId="{5ED37867-016D-4AF8-B52D-6EACB44F3D94}" srcOrd="1" destOrd="0" presId="urn:microsoft.com/office/officeart/2005/8/layout/venn2"/>
    <dgm:cxn modelId="{F3552644-3CE8-4042-AD06-AD1E4B1CF013}" type="presParOf" srcId="{46B6FE34-9C3A-4CF3-BC05-9424D914F432}" destId="{CEA6E36C-74E2-42FD-BA4A-6A0626970E4D}" srcOrd="1" destOrd="0" presId="urn:microsoft.com/office/officeart/2005/8/layout/venn2"/>
    <dgm:cxn modelId="{1E3CBF44-A97A-47AC-B01C-80BFC4BDE4A9}" type="presParOf" srcId="{CEA6E36C-74E2-42FD-BA4A-6A0626970E4D}" destId="{A5602E2B-4B85-445D-893D-8AF16B017F93}" srcOrd="0" destOrd="0" presId="urn:microsoft.com/office/officeart/2005/8/layout/venn2"/>
    <dgm:cxn modelId="{026101A0-F428-4CED-B88D-66FE139CD424}" type="presParOf" srcId="{CEA6E36C-74E2-42FD-BA4A-6A0626970E4D}" destId="{C335AC33-266F-44AC-AD69-70B98D4F1E12}" srcOrd="1" destOrd="0" presId="urn:microsoft.com/office/officeart/2005/8/layout/venn2"/>
    <dgm:cxn modelId="{645C4495-D178-41D7-B8EF-5EBB4DF2EF59}" type="presParOf" srcId="{46B6FE34-9C3A-4CF3-BC05-9424D914F432}" destId="{132A16E2-10D1-4342-962C-3DB1CE46E9D2}" srcOrd="2" destOrd="0" presId="urn:microsoft.com/office/officeart/2005/8/layout/venn2"/>
    <dgm:cxn modelId="{1FD371CA-16DE-4F50-835B-043E422D7409}" type="presParOf" srcId="{132A16E2-10D1-4342-962C-3DB1CE46E9D2}" destId="{DFA5EBD0-233B-486E-BE4E-4F83EEEDE721}" srcOrd="0" destOrd="0" presId="urn:microsoft.com/office/officeart/2005/8/layout/venn2"/>
    <dgm:cxn modelId="{317FAE55-E4A7-46F7-986A-4051BB2D9230}" type="presParOf" srcId="{132A16E2-10D1-4342-962C-3DB1CE46E9D2}" destId="{5DE50A9A-1CA2-4B48-B730-857C1ACD90D8}" srcOrd="1" destOrd="0" presId="urn:microsoft.com/office/officeart/2005/8/layout/venn2"/>
    <dgm:cxn modelId="{9960B864-E551-4F84-A8DE-45C0E3043E96}" type="presParOf" srcId="{46B6FE34-9C3A-4CF3-BC05-9424D914F432}" destId="{250C1C18-D113-45C3-A7DD-818148C29243}" srcOrd="3" destOrd="0" presId="urn:microsoft.com/office/officeart/2005/8/layout/venn2"/>
    <dgm:cxn modelId="{D18CB0E7-8A68-44AE-9A3D-42DE2AD15075}" type="presParOf" srcId="{250C1C18-D113-45C3-A7DD-818148C29243}" destId="{F60F7E4E-D6D3-47AF-8E53-614261CABB26}" srcOrd="0" destOrd="0" presId="urn:microsoft.com/office/officeart/2005/8/layout/venn2"/>
    <dgm:cxn modelId="{817E9C32-CF25-4544-9FF8-65B6944422D6}" type="presParOf" srcId="{250C1C18-D113-45C3-A7DD-818148C29243}" destId="{19A8CC74-79DA-4A40-B3A6-0453AB60B144}" srcOrd="1" destOrd="0" presId="urn:microsoft.com/office/officeart/2005/8/layout/venn2"/>
    <dgm:cxn modelId="{CCBB41D8-37F0-4A0A-B609-AB221DCC6B5D}" type="presParOf" srcId="{46B6FE34-9C3A-4CF3-BC05-9424D914F432}" destId="{C9EDE2E1-E86B-4B1F-9777-56F6677E2C72}" srcOrd="4" destOrd="0" presId="urn:microsoft.com/office/officeart/2005/8/layout/venn2"/>
    <dgm:cxn modelId="{41D71C21-10B2-4A8C-BBB6-9A43FB88EED9}" type="presParOf" srcId="{C9EDE2E1-E86B-4B1F-9777-56F6677E2C72}" destId="{FE1155AA-F91D-4838-99CD-DC68A311015A}" srcOrd="0" destOrd="0" presId="urn:microsoft.com/office/officeart/2005/8/layout/venn2"/>
    <dgm:cxn modelId="{1FF12B50-7719-4B01-9629-2520761E6D5A}" type="presParOf" srcId="{C9EDE2E1-E86B-4B1F-9777-56F6677E2C72}" destId="{4DA152C7-E1DB-4ADA-B46D-945D6F47516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3F24-B132-4923-AAF5-8B433CEADC52}">
      <dsp:nvSpPr>
        <dsp:cNvPr id="0" name=""/>
        <dsp:cNvSpPr/>
      </dsp:nvSpPr>
      <dsp:spPr>
        <a:xfrm>
          <a:off x="184524" y="0"/>
          <a:ext cx="3124200" cy="31242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Bookman Old Style" pitchFamily="18" charset="0"/>
            </a:rPr>
            <a:t>Real time observations </a:t>
          </a:r>
        </a:p>
      </dsp:txBody>
      <dsp:txXfrm>
        <a:off x="1160836" y="156210"/>
        <a:ext cx="1171575" cy="312420"/>
      </dsp:txXfrm>
    </dsp:sp>
    <dsp:sp modelId="{A5602E2B-4B85-445D-893D-8AF16B017F93}">
      <dsp:nvSpPr>
        <dsp:cNvPr id="0" name=""/>
        <dsp:cNvSpPr/>
      </dsp:nvSpPr>
      <dsp:spPr>
        <a:xfrm>
          <a:off x="402781" y="468629"/>
          <a:ext cx="2655570" cy="2655570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rPr>
            <a:t>Modeling/Research</a:t>
          </a:r>
          <a:endParaRPr lang="en-US" sz="800" b="1" kern="1200" dirty="0">
            <a:latin typeface="Bookman Old Style" pitchFamily="18" charset="0"/>
          </a:endParaRPr>
        </a:p>
      </dsp:txBody>
      <dsp:txXfrm>
        <a:off x="1157958" y="621325"/>
        <a:ext cx="1145214" cy="305390"/>
      </dsp:txXfrm>
    </dsp:sp>
    <dsp:sp modelId="{DFA5EBD0-233B-486E-BE4E-4F83EEEDE721}">
      <dsp:nvSpPr>
        <dsp:cNvPr id="0" name=""/>
        <dsp:cNvSpPr/>
      </dsp:nvSpPr>
      <dsp:spPr>
        <a:xfrm>
          <a:off x="637096" y="937259"/>
          <a:ext cx="2186940" cy="2186940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Bookman Old Style" pitchFamily="18" charset="0"/>
            </a:rPr>
            <a:t>Ocean Information/ Advisory services</a:t>
          </a:r>
        </a:p>
      </dsp:txBody>
      <dsp:txXfrm>
        <a:off x="1164695" y="1088158"/>
        <a:ext cx="1131741" cy="301797"/>
      </dsp:txXfrm>
    </dsp:sp>
    <dsp:sp modelId="{F60F7E4E-D6D3-47AF-8E53-614261CABB26}">
      <dsp:nvSpPr>
        <dsp:cNvPr id="0" name=""/>
        <dsp:cNvSpPr/>
      </dsp:nvSpPr>
      <dsp:spPr>
        <a:xfrm>
          <a:off x="871411" y="1476375"/>
          <a:ext cx="1718310" cy="157733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latin typeface="Bookman Old Style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Bookman Old Style" pitchFamily="18" charset="0"/>
            </a:rPr>
            <a:t>Multi mode Dissemination</a:t>
          </a:r>
          <a:endParaRPr lang="en-US" sz="1100" b="1" kern="1200" dirty="0">
            <a:solidFill>
              <a:schemeClr val="tx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1266622" y="1618335"/>
        <a:ext cx="927887" cy="283921"/>
      </dsp:txXfrm>
    </dsp:sp>
    <dsp:sp modelId="{FE1155AA-F91D-4838-99CD-DC68A311015A}">
      <dsp:nvSpPr>
        <dsp:cNvPr id="0" name=""/>
        <dsp:cNvSpPr/>
      </dsp:nvSpPr>
      <dsp:spPr>
        <a:xfrm>
          <a:off x="1173277" y="2131154"/>
          <a:ext cx="1114577" cy="993045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kern="1200" dirty="0">
            <a:latin typeface="Bookman Old Style" pitchFamily="18" charset="0"/>
          </a:endParaRPr>
        </a:p>
      </dsp:txBody>
      <dsp:txXfrm>
        <a:off x="1336503" y="2379415"/>
        <a:ext cx="788125" cy="496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0.07716</cdr:x>
      <cdr:y>0.26291</cdr:y>
    </cdr:from>
    <cdr:to>
      <cdr:x>1</cdr:x>
      <cdr:y>0.26291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282012" y="666328"/>
          <a:ext cx="337288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F054A-BCE1-47ED-8ABF-5480B542313B}" type="datetimeFigureOut">
              <a:rPr lang="en-IN" smtClean="0"/>
              <a:pPr/>
              <a:t>12-12-2024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D682D-B4AF-482F-9D1B-9F002EC83A97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Added detail in the caption</a:t>
            </a:r>
            <a:r>
              <a:rPr lang="en-US" baseline="0" dirty="0"/>
              <a:t> of the left side figure. Modified references by including journal name.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2</a:t>
            </a:fld>
            <a:endParaRPr lang="en-US" sz="1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Input data used for the </a:t>
            </a:r>
            <a:r>
              <a:rPr lang="en-US" dirty="0" err="1"/>
              <a:t>modelling</a:t>
            </a:r>
            <a:r>
              <a:rPr lang="en-US" dirty="0"/>
              <a:t> and</a:t>
            </a:r>
            <a:r>
              <a:rPr lang="en-US" baseline="0" dirty="0"/>
              <a:t> the source of historical tsunami considered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BED50-7481-4E4C-94D0-300F22261A7D}" type="slidenum">
              <a:rPr lang="en-IN" smtClean="0">
                <a:solidFill>
                  <a:prstClr val="black"/>
                </a:solidFill>
              </a:rPr>
              <a:pPr/>
              <a:t>22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7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8AC289A3-BBAC-4A2A-8DE3-C262FA9987B7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eaLnBrk="1" hangingPunct="1"/>
              <a:t>23</a:t>
            </a:fld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Process of generation of the MHVM</a:t>
            </a:r>
            <a:endParaRPr lang="en-IN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A419F3-A522-48D4-AB2E-DFDCDE451154}" type="slidenum">
              <a:rPr lang="en-IN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D682D-B4AF-482F-9D1B-9F002EC83A97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5196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BED50-7481-4E4C-94D0-300F22261A7D}" type="slidenum">
              <a:rPr lang="en-IN" smtClean="0">
                <a:solidFill>
                  <a:prstClr val="black"/>
                </a:solidFill>
              </a:rPr>
              <a:pPr/>
              <a:t>43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BED50-7481-4E4C-94D0-300F22261A7D}" type="slidenum">
              <a:rPr lang="en-IN" smtClean="0">
                <a:solidFill>
                  <a:prstClr val="black"/>
                </a:solidFill>
              </a:rPr>
              <a:pPr/>
              <a:t>44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D682D-B4AF-482F-9D1B-9F002EC83A97}" type="slidenum">
              <a:rPr lang="en-IN" smtClean="0"/>
              <a:pPr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0753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 showing the increased frequency of coral bleaching globally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682D-B4AF-482F-9D1B-9F002EC83A97}" type="slidenum">
              <a:rPr lang="en-IN" smtClean="0">
                <a:solidFill>
                  <a:prstClr val="black"/>
                </a:solidFill>
              </a:rPr>
              <a:pPr/>
              <a:t>50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BED50-7481-4E4C-94D0-300F22261A7D}" type="slidenum">
              <a:rPr lang="en-IN" smtClean="0">
                <a:solidFill>
                  <a:prstClr val="black"/>
                </a:solidFill>
              </a:rPr>
              <a:pPr/>
              <a:t>51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F88B5-2BDE-4D9A-94A2-EACFAF8E841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5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Added detail in the caption</a:t>
            </a:r>
            <a:r>
              <a:rPr lang="en-US" baseline="0" dirty="0"/>
              <a:t> of the left side figure. Modified references by including journal name.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algn="r"/>
              <a:t>4</a:t>
            </a:fld>
            <a:endParaRPr lang="en-US" sz="13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549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B311F-5A9D-49A4-AD0A-98C6BED6305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682D-B4AF-482F-9D1B-9F002EC83A97}" type="slidenum">
              <a:rPr lang="en-IN" smtClean="0">
                <a:solidFill>
                  <a:prstClr val="black"/>
                </a:solidFill>
              </a:rPr>
              <a:pPr/>
              <a:t>6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E9436-BB69-4666-A3EA-A56ACF88ABEB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pPr marL="457175" indent="-317483"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 dirty="0"/>
              <a:t>Region wise increasing trend of sea level of INDIAN OCEAN(x=30E:120E,y=30S:30N), NORTH INDIAN OCEAN(x=40E:100E,y=0:30N), ARABIAN SEA(x=50E:78,y=8N:26N) and BAY OF BENGAL (x=77E:103E,y=5N:23N). All regions especially NIO are characterized by sharp rise in the increase trend of sea level for the period-II (2004-2013) relative to the previous period-I (1993-2003).</a:t>
            </a:r>
          </a:p>
          <a:p>
            <a:pPr marL="457175" indent="-317483">
              <a:buClr>
                <a:srgbClr val="000000"/>
              </a:buClr>
              <a:buSzPct val="127272"/>
              <a:buFont typeface="Arial"/>
              <a:buAutoNum type="arabicPeriod"/>
            </a:pPr>
            <a:endParaRPr lang="en" dirty="0"/>
          </a:p>
          <a:p>
            <a:pPr marL="457175" indent="-317483"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 dirty="0"/>
              <a:t>Source:</a:t>
            </a:r>
            <a:r>
              <a:rPr lang="en" baseline="0" dirty="0"/>
              <a:t> Altimeter</a:t>
            </a: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682D-B4AF-482F-9D1B-9F002EC83A97}" type="slidenum">
              <a:rPr lang="en-IN" smtClean="0">
                <a:solidFill>
                  <a:prstClr val="black"/>
                </a:solidFill>
              </a:rPr>
              <a:pPr/>
              <a:t>9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342C558E-8E78-4F6E-A096-3605F4875C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6800" y="295275"/>
            <a:ext cx="4875213" cy="36560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49FA85AA-F06C-468E-ABEA-B77A93E8D8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E830D7B2-70B1-40BF-BA41-3FADD4C0E6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D54A1E-AE6A-45DD-BB99-B7B0131D57C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17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FD02-64EA-4B82-BA9A-0A9F2E28D36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E6C5F-1F1F-40C6-AFDC-BA117417FA7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AB0E-3CD8-41A4-8820-80EBACA3D87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FD02-64EA-4B82-BA9A-0A9F2E28D36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D08E-293F-40D0-BB62-7703B88C13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258D-2B95-48C2-8D6B-EAD341DB4E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AA04-06BA-4A8A-A8F5-3CB54D812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8075-8F91-4F57-BD20-19F727B448F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58B7-2D6E-447E-BF82-3D8F41327DD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5C3E-2B29-45C7-A797-3E4E4E74B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C00B-4135-4459-9B09-F313D2B1CC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D08E-293F-40D0-BB62-7703B88C13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D56517-928F-45A6-8F52-74634552EC2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E6C5F-1F1F-40C6-AFDC-BA117417FA7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AB0E-3CD8-41A4-8820-80EBACA3D87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FD02-64EA-4B82-BA9A-0A9F2E28D36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D08E-293F-40D0-BB62-7703B88C13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258D-2B95-48C2-8D6B-EAD341DB4E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AA04-06BA-4A8A-A8F5-3CB54D812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8075-8F91-4F57-BD20-19F727B448F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58B7-2D6E-447E-BF82-3D8F41327DD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5C3E-2B29-45C7-A797-3E4E4E74B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258D-2B95-48C2-8D6B-EAD341DB4E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C00B-4135-4459-9B09-F313D2B1CC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D56517-928F-45A6-8F52-74634552EC2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E6C5F-1F1F-40C6-AFDC-BA117417FA7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AB0E-3CD8-41A4-8820-80EBACA3D87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5BBE-F39D-BC82-FD18-EEF504224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30C99-7BC7-4B68-365E-AE515190C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903CF-26FF-66D8-D861-843692FD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6767E-56F5-1A69-A424-96D95466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3243A-2622-8AEE-87E6-99293ED7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FD02-64EA-4B82-BA9A-0A9F2E28D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2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63C2-4B6E-1636-0EEE-FE6E74F9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4130D-0B4F-7563-53B4-582B534A7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50C2D-3FEA-B0A6-6D90-03189AD5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C253F-3CD1-2BD0-9840-F9986A66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0E92E-2E61-D3DC-45AA-32F4A78B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6D08E-293F-40D0-BB62-7703B88C1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604E-7393-F44E-4A8D-23CAAAE2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B007A-0B84-D695-EC46-B172FAC0E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11AAF-211E-D79E-0383-98AC1270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49AE0-AE9E-6DA7-5612-2974B06A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DA048-AB6B-36F7-DF16-8D4FDE70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258D-2B95-48C2-8D6B-EAD341DB4E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45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DCAF-86CB-DE91-56FA-3F1C92AB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BD3C1-C66C-9F66-CFCB-54082DFA2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942E-5E0A-0AAD-DB87-49362299B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99EAE-19A7-8BC8-7DE7-9BB4AFB3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B37EC-0A45-8C57-ED5D-8E1AFADB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D6430-8834-6BE9-8EE6-8AFBF52A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AA04-06BA-4A8A-A8F5-3CB54D812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36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86C2-E9B5-A160-2EF4-ABA85C3B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66AAD-66DC-E7A8-4648-40017059E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3817C-FCE9-989D-57BD-D8BE9FED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BD6A6-F782-7F32-C662-99D5E18AD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8DF2C-407E-55BB-C9B9-3DE87AA3F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67884-9424-F4FD-D5FC-7CB9C0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81EA4C-0148-8CBC-D5E7-BA5933E6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45430-E05E-7F8B-EC14-13B7C05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8075-8F91-4F57-BD20-19F727B44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0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4622-89A3-7B49-0AD8-65D7FB91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A413E-7727-C88F-8B73-FAB68E24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80A9-B05C-31F0-780B-CBAF95CE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0A9F-C59F-5E99-E798-618F979A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58B7-2D6E-447E-BF82-3D8F41327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4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AA04-06BA-4A8A-A8F5-3CB54D812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CA9EA-BDDD-4B28-D90F-BF4236FD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437EC-D675-EFF8-A87E-81FBDD0A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62E2-E3B3-18E2-0481-81329E2E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5C3E-2B29-45C7-A797-3E4E4E74B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13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F72E-FCDD-BC59-3379-5B8B050F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F2D2-8E51-58E7-DFBA-A5F73235F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AF4B0-F0C0-3ACC-C375-62E681EC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4C78D-3561-22B7-C257-5B141B96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087A1-E1EB-7095-A06F-D3B200DB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DA42-B737-FCD3-D8E0-B1171A9B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C00B-4135-4459-9B09-F313D2B1CC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61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F097-F0E8-CE64-FD67-D82E340B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8F23F-9C7D-A641-ED43-76AF49E2F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CBBDF-F03B-5948-E78A-1A178940C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BB15-BD0C-666E-F89E-AC368A94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7688B-BD56-CF59-B79A-DF9FD96E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DDB76-7E24-BECA-091A-0E731C8D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56517-928F-45A6-8F52-74634552EC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06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993B-BDB8-F857-3975-707EEEB1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68A50-430F-33E6-DD5A-04C2659D3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10CB6-287E-BE30-2DA4-6E62F208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A5543-F399-C232-11ED-8F4EDC2F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8880-0AA6-6C1E-7398-6255AA82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E6C5F-1F1F-40C6-AFDC-BA117417F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7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D155C-994C-AEFB-A6A8-82C0A2EF0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8E0BC-C6B5-7FE8-5C2D-FCBBA27C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5070-29D9-90B2-CE3F-0B848CDA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97EF8-4FA9-C728-D68D-5093F39A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C94C4-FC8B-F2DA-4EC5-3D874E9B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AB0E-3CD8-41A4-8820-80EBACA3D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8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08075-8F91-4F57-BD20-19F727B448F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58B7-2D6E-447E-BF82-3D8F41327DD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5C3E-2B29-45C7-A797-3E4E4E74B68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6C00B-4135-4459-9B09-F313D2B1CC5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D56517-928F-45A6-8F52-74634552EC2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CD4959-C022-4F52-9063-BB804A03F61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CD4959-C022-4F52-9063-BB804A03F61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hangingPunct="1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CD4959-C022-4F52-9063-BB804A03F61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5AC9BF-4A78-3B64-8FBD-70DEA266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B8F5E-3466-3D5E-5630-0155353CA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34B2D-8673-F420-F5E5-13F05883D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18356-01B3-E321-584D-FCC1D5B9C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14274-4533-58C1-5433-14377605B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4959-C022-4F52-9063-BB804A03F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" Type="http://schemas.openxmlformats.org/officeDocument/2006/relationships/diagramLayout" Target="../diagrams/layout1.xml"/><Relationship Id="rId21" Type="http://schemas.openxmlformats.org/officeDocument/2006/relationships/image" Target="../media/image42.png"/><Relationship Id="rId7" Type="http://schemas.openxmlformats.org/officeDocument/2006/relationships/image" Target="../media/image29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2" Type="http://schemas.openxmlformats.org/officeDocument/2006/relationships/diagramData" Target="../diagrams/data1.xml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pn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images.google.co.in/imgres?imgurl=http://www.boatohio.com/postcard/pictures/fisherman.jpg&amp;imgrefurl=http://www.boatohio.com/postcard/index.shtml&amp;h=246&amp;w=307&amp;sz=16&amp;tbnid=dKUkG3x3iQkJ:&amp;tbnh=89&amp;tbnw=111&amp;start=8&amp;prev=/images?q=fisherman&amp;hl=en&amp;lr=&amp;ie=UTF-8&amp;sa=G" TargetMode="External"/><Relationship Id="rId14" Type="http://schemas.openxmlformats.org/officeDocument/2006/relationships/image" Target="../media/image35.jpe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haopt.org/content/2018-humanitarian-needs-overview-hno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hyperlink" Target="https://www.sciencedirect.com/science/article/pii/S0273117718305799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gif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10" Type="http://schemas.openxmlformats.org/officeDocument/2006/relationships/image" Target="../media/image106.png"/><Relationship Id="rId4" Type="http://schemas.openxmlformats.org/officeDocument/2006/relationships/image" Target="../media/image101.emf"/><Relationship Id="rId9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10" Type="http://schemas.openxmlformats.org/officeDocument/2006/relationships/image" Target="../media/image125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4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5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tiff"/><Relationship Id="rId3" Type="http://schemas.openxmlformats.org/officeDocument/2006/relationships/chart" Target="../charts/chart2.xml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0.jpeg"/><Relationship Id="rId5" Type="http://schemas.openxmlformats.org/officeDocument/2006/relationships/image" Target="../media/image169.emf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logo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738" y="5105400"/>
            <a:ext cx="1371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69538" y="533400"/>
            <a:ext cx="8382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Presentation on</a:t>
            </a:r>
          </a:p>
          <a:p>
            <a:pPr algn="ctr"/>
            <a:endParaRPr lang="en-US" dirty="0"/>
          </a:p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Lucida Grande"/>
              </a:rPr>
              <a:t>Coastal Vulnerability using Remote Sensing and GIS</a:t>
            </a:r>
            <a:endParaRPr lang="en-US" sz="2800" b="1" dirty="0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3690878"/>
            <a:ext cx="9372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OTGA-INCOIS Training Course</a:t>
            </a:r>
            <a:b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on</a:t>
            </a:r>
            <a:b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"Coastal Vulnerability Mapping and analysis using QGIS"</a:t>
            </a:r>
            <a:b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during November 25-29, 2024.</a:t>
            </a:r>
            <a:b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</a:br>
            <a:endParaRPr lang="en-US" b="1" i="0" dirty="0">
              <a:solidFill>
                <a:srgbClr val="000000"/>
              </a:solidFill>
              <a:effectLst/>
              <a:latin typeface="Lucida Grande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Lucida Grande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Lucida Grande"/>
            </a:endParaRPr>
          </a:p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Organized by</a:t>
            </a:r>
            <a:b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International Training Centre for Operational Oceanography (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Lucida Grande"/>
              </a:rPr>
              <a:t>ITCOocean</a:t>
            </a: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) ESSO-INCOIS, Hyderabad, India</a:t>
            </a:r>
            <a:endParaRPr kumimoji="0" lang="en-US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8819" y="2209800"/>
            <a:ext cx="2523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By </a:t>
            </a:r>
          </a:p>
          <a:p>
            <a:pPr algn="ctr"/>
            <a:r>
              <a:rPr lang="en-US" b="1" dirty="0"/>
              <a:t>Dr. R S </a:t>
            </a:r>
            <a:r>
              <a:rPr lang="en-US" b="1" dirty="0" err="1"/>
              <a:t>Mahendra</a:t>
            </a:r>
            <a:endParaRPr lang="en-US" b="1" dirty="0"/>
          </a:p>
          <a:p>
            <a:pPr algn="ctr"/>
            <a:r>
              <a:rPr lang="en-US" sz="1200" b="1" dirty="0"/>
              <a:t>Scientist ‘F’, ARO Division, </a:t>
            </a:r>
          </a:p>
          <a:p>
            <a:pPr algn="ctr"/>
            <a:r>
              <a:rPr lang="en-US" sz="1200" b="1" dirty="0"/>
              <a:t>mahendra@incois.gov.in</a:t>
            </a:r>
            <a:endParaRPr lang="en-IN" sz="1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AutoShape 2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323588" name="AutoShape 4" descr="Image result for climate change and extreme ev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323590" name="AutoShape 6" descr="Image result for climate change and extreme ev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323592" name="Picture 8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381499"/>
            <a:ext cx="4267200" cy="2400301"/>
          </a:xfrm>
          <a:prstGeom prst="rect">
            <a:avLst/>
          </a:prstGeom>
          <a:noFill/>
        </p:spPr>
      </p:pic>
      <p:pic>
        <p:nvPicPr>
          <p:cNvPr id="323594" name="Picture 10" descr="Image result for climate change and extreme ev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48200"/>
            <a:ext cx="2930893" cy="2209800"/>
          </a:xfrm>
          <a:prstGeom prst="rect">
            <a:avLst/>
          </a:prstGeom>
          <a:noFill/>
        </p:spPr>
      </p:pic>
      <p:sp>
        <p:nvSpPr>
          <p:cNvPr id="323598" name="AutoShape 14" descr="https://static.skepticalscience.com/pics/MunichReDisasterFrequenc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323600" name="Picture 16" descr="https://static.skepticalscience.com/pics/MunichReDisasterFrequen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33196"/>
            <a:ext cx="6781800" cy="3962604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-61035"/>
            <a:ext cx="9144000" cy="44203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36000" rIns="72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ea typeface="Calibri" pitchFamily="34" charset="0"/>
                <a:cs typeface="Arial" pitchFamily="34" charset="0"/>
              </a:rPr>
              <a:t>Implications of climate change and sea level rise </a:t>
            </a:r>
            <a:endParaRPr lang="en-US" sz="2000" dirty="0">
              <a:solidFill>
                <a:prstClr val="white"/>
              </a:solidFill>
              <a:latin typeface="Calibri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464769"/>
          </a:xfrm>
          <a:solidFill>
            <a:srgbClr val="0000FF"/>
          </a:solidFill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Importance of Oceans and Coasts</a:t>
            </a: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3097213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buFont typeface="Wingdings" pitchFamily="2" charset="2"/>
              <a:buNone/>
              <a:defRPr/>
            </a:pP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Our Planet Earth</a:t>
            </a:r>
          </a:p>
          <a:p>
            <a:pPr marL="681038" lvl="1" indent="-223838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70% Oceans</a:t>
            </a:r>
          </a:p>
          <a:p>
            <a:pPr marL="681038" lvl="1" indent="-223838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20% Coasts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33400" y="3380125"/>
            <a:ext cx="8172450" cy="3477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5888" indent="-115888" algn="ctr">
              <a:buFont typeface="Wingdings" pitchFamily="2" charset="2"/>
              <a:buNone/>
              <a:defRPr/>
            </a:pP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Coasts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Fragile Coastal Ecosystem with a Large Community around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biological productivity </a:t>
            </a:r>
            <a:r>
              <a:rPr lang="en-US" altLang="en-US" sz="20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(14 %),</a:t>
            </a: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wealth of species and genetic diversity </a:t>
            </a:r>
            <a:r>
              <a:rPr lang="en-US" altLang="en-US" sz="20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(90 %) </a:t>
            </a: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fluvial discharge </a:t>
            </a:r>
            <a:r>
              <a:rPr lang="en-US" altLang="en-US" sz="20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(75-90 %).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rates of population growth, development of industries, trade and commerce </a:t>
            </a:r>
            <a:r>
              <a:rPr lang="en-US" altLang="en-US" sz="20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0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60 % of human population, 2/3 of the world’s large cities)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Degradation of ecosystems, diminishing living resources and deteriorating water quality.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Episodic events, cyclones, floods, tsunami, etc.</a:t>
            </a:r>
          </a:p>
          <a:p>
            <a:pPr marL="115888" indent="-115888">
              <a:buFont typeface="Wingdings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Impact on climate.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4419600" y="533400"/>
            <a:ext cx="4267200" cy="19389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algn="ctr">
              <a:buFont typeface="Wingdings" pitchFamily="2" charset="2"/>
              <a:buNone/>
              <a:defRPr/>
            </a:pP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Oceans</a:t>
            </a: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Vital Source for Resources</a:t>
            </a: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Driving Force for Monsoons</a:t>
            </a: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Realm for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Cyclo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-genesis</a:t>
            </a: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Medium for Transport</a:t>
            </a:r>
          </a:p>
          <a:p>
            <a:pPr marL="174625" indent="-1746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Strategic Space</a:t>
            </a:r>
          </a:p>
        </p:txBody>
      </p:sp>
      <p:pic>
        <p:nvPicPr>
          <p:cNvPr id="8" name="Picture 4" descr="[Ocean Wave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1587368"/>
            <a:ext cx="1929427" cy="176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-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59588"/>
          </a:xfrm>
          <a:prstGeom prst="rect">
            <a:avLst/>
          </a:prstGeo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-76200"/>
            <a:ext cx="8458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38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Dynamical</a:t>
            </a:r>
            <a:r>
              <a:rPr lang="en-US" sz="36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 Oceanic Processes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73063" y="4152900"/>
            <a:ext cx="11509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Ocean Circulation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800975" y="2574925"/>
            <a:ext cx="1101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Tides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867400" y="3390900"/>
            <a:ext cx="11001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Fronts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673350" y="3641725"/>
            <a:ext cx="1149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Up-welling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962400" y="3260725"/>
            <a:ext cx="13208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Mixed Layer Dynamics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891338" y="2286000"/>
            <a:ext cx="10842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Waves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098800" y="4495800"/>
            <a:ext cx="31496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28600" indent="-228600" eaLnBrk="0" hangingPunct="0">
              <a:lnSpc>
                <a:spcPct val="110000"/>
              </a:lnSpc>
            </a:pPr>
            <a:r>
              <a:rPr lang="en-AU" sz="2000" b="1">
                <a:solidFill>
                  <a:srgbClr val="66FF33"/>
                </a:solidFill>
              </a:rPr>
              <a:t>Biological processes</a:t>
            </a:r>
          </a:p>
          <a:p>
            <a:pPr marL="228600" indent="-228600" eaLnBrk="0" hangingPunct="0">
              <a:lnSpc>
                <a:spcPct val="110000"/>
              </a:lnSpc>
              <a:buFontTx/>
              <a:buChar char="•"/>
            </a:pPr>
            <a:r>
              <a:rPr lang="en-AU" b="1">
                <a:solidFill>
                  <a:srgbClr val="66FF33"/>
                </a:solidFill>
              </a:rPr>
              <a:t>Productivity </a:t>
            </a:r>
          </a:p>
          <a:p>
            <a:pPr marL="228600" indent="-228600" eaLnBrk="0" hangingPunct="0">
              <a:lnSpc>
                <a:spcPct val="110000"/>
              </a:lnSpc>
              <a:buFontTx/>
              <a:buChar char="•"/>
            </a:pPr>
            <a:r>
              <a:rPr lang="en-AU" b="1">
                <a:solidFill>
                  <a:srgbClr val="66FF33"/>
                </a:solidFill>
              </a:rPr>
              <a:t>Biota</a:t>
            </a:r>
          </a:p>
          <a:p>
            <a:pPr marL="228600" indent="-228600" eaLnBrk="0" hangingPunct="0">
              <a:lnSpc>
                <a:spcPct val="110000"/>
              </a:lnSpc>
            </a:pPr>
            <a:endParaRPr lang="en-US" b="1">
              <a:solidFill>
                <a:srgbClr val="66FF33"/>
              </a:solidFill>
              <a:cs typeface="Times New Roman" pitchFamily="18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804988" y="2886075"/>
            <a:ext cx="13922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SST</a:t>
            </a:r>
          </a:p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Sea Level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944938" y="6413500"/>
            <a:ext cx="23558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/>
              <a:t>Bottom Topography</a:t>
            </a:r>
            <a:endParaRPr lang="en-US" sz="1600" b="1">
              <a:cs typeface="Times New Roman" pitchFamily="18" charset="0"/>
            </a:endParaRPr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 rot="426736">
            <a:off x="6457950" y="3440113"/>
            <a:ext cx="849313" cy="280987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344" y="125"/>
              </a:cxn>
              <a:cxn ang="0">
                <a:pos x="603" y="0"/>
              </a:cxn>
            </a:cxnLst>
            <a:rect l="0" t="0" r="r" b="b"/>
            <a:pathLst>
              <a:path w="603" h="177">
                <a:moveTo>
                  <a:pt x="0" y="177"/>
                </a:moveTo>
                <a:cubicBezTo>
                  <a:pt x="57" y="168"/>
                  <a:pt x="244" y="154"/>
                  <a:pt x="344" y="125"/>
                </a:cubicBezTo>
                <a:cubicBezTo>
                  <a:pt x="444" y="96"/>
                  <a:pt x="549" y="26"/>
                  <a:pt x="603" y="0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 rot="426736">
            <a:off x="7507288" y="3611563"/>
            <a:ext cx="850900" cy="280987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344" y="125"/>
              </a:cxn>
              <a:cxn ang="0">
                <a:pos x="603" y="0"/>
              </a:cxn>
            </a:cxnLst>
            <a:rect l="0" t="0" r="r" b="b"/>
            <a:pathLst>
              <a:path w="603" h="177">
                <a:moveTo>
                  <a:pt x="0" y="177"/>
                </a:moveTo>
                <a:cubicBezTo>
                  <a:pt x="57" y="168"/>
                  <a:pt x="244" y="154"/>
                  <a:pt x="344" y="125"/>
                </a:cubicBezTo>
                <a:cubicBezTo>
                  <a:pt x="444" y="96"/>
                  <a:pt x="549" y="26"/>
                  <a:pt x="603" y="0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 rot="426736">
            <a:off x="7134225" y="3497263"/>
            <a:ext cx="850900" cy="280987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344" y="125"/>
              </a:cxn>
              <a:cxn ang="0">
                <a:pos x="603" y="0"/>
              </a:cxn>
            </a:cxnLst>
            <a:rect l="0" t="0" r="r" b="b"/>
            <a:pathLst>
              <a:path w="603" h="177">
                <a:moveTo>
                  <a:pt x="0" y="177"/>
                </a:moveTo>
                <a:cubicBezTo>
                  <a:pt x="57" y="168"/>
                  <a:pt x="244" y="154"/>
                  <a:pt x="344" y="125"/>
                </a:cubicBezTo>
                <a:cubicBezTo>
                  <a:pt x="444" y="96"/>
                  <a:pt x="549" y="26"/>
                  <a:pt x="603" y="0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627063" y="5181600"/>
            <a:ext cx="1320800" cy="76200"/>
          </a:xfrm>
          <a:custGeom>
            <a:avLst/>
            <a:gdLst/>
            <a:ahLst/>
            <a:cxnLst>
              <a:cxn ang="0">
                <a:pos x="2064" y="48"/>
              </a:cxn>
              <a:cxn ang="0">
                <a:pos x="936" y="0"/>
              </a:cxn>
              <a:cxn ang="0">
                <a:pos x="0" y="36"/>
              </a:cxn>
            </a:cxnLst>
            <a:rect l="0" t="0" r="r" b="b"/>
            <a:pathLst>
              <a:path w="2064" h="48">
                <a:moveTo>
                  <a:pt x="2064" y="48"/>
                </a:moveTo>
                <a:lnTo>
                  <a:pt x="936" y="0"/>
                </a:lnTo>
                <a:lnTo>
                  <a:pt x="0" y="36"/>
                </a:lnTo>
              </a:path>
            </a:pathLst>
          </a:custGeom>
          <a:noFill/>
          <a:ln w="38100" cmpd="sng">
            <a:solidFill>
              <a:srgbClr val="0099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169863" y="4914900"/>
            <a:ext cx="1320800" cy="76200"/>
          </a:xfrm>
          <a:custGeom>
            <a:avLst/>
            <a:gdLst/>
            <a:ahLst/>
            <a:cxnLst>
              <a:cxn ang="0">
                <a:pos x="2064" y="48"/>
              </a:cxn>
              <a:cxn ang="0">
                <a:pos x="936" y="0"/>
              </a:cxn>
              <a:cxn ang="0">
                <a:pos x="0" y="36"/>
              </a:cxn>
            </a:cxnLst>
            <a:rect l="0" t="0" r="r" b="b"/>
            <a:pathLst>
              <a:path w="2064" h="48">
                <a:moveTo>
                  <a:pt x="2064" y="48"/>
                </a:moveTo>
                <a:lnTo>
                  <a:pt x="936" y="0"/>
                </a:lnTo>
                <a:lnTo>
                  <a:pt x="0" y="36"/>
                </a:lnTo>
              </a:path>
            </a:pathLst>
          </a:custGeom>
          <a:noFill/>
          <a:ln w="38100" cmpd="sng">
            <a:solidFill>
              <a:srgbClr val="0099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1252538" y="5467350"/>
            <a:ext cx="1320800" cy="76200"/>
          </a:xfrm>
          <a:custGeom>
            <a:avLst/>
            <a:gdLst/>
            <a:ahLst/>
            <a:cxnLst>
              <a:cxn ang="0">
                <a:pos x="2064" y="48"/>
              </a:cxn>
              <a:cxn ang="0">
                <a:pos x="936" y="0"/>
              </a:cxn>
              <a:cxn ang="0">
                <a:pos x="0" y="36"/>
              </a:cxn>
            </a:cxnLst>
            <a:rect l="0" t="0" r="r" b="b"/>
            <a:pathLst>
              <a:path w="2064" h="48">
                <a:moveTo>
                  <a:pt x="2064" y="48"/>
                </a:moveTo>
                <a:lnTo>
                  <a:pt x="936" y="0"/>
                </a:lnTo>
                <a:lnTo>
                  <a:pt x="0" y="36"/>
                </a:lnTo>
              </a:path>
            </a:pathLst>
          </a:custGeom>
          <a:noFill/>
          <a:ln w="38100" cmpd="sng">
            <a:solidFill>
              <a:srgbClr val="0099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248400" y="4514850"/>
            <a:ext cx="2776538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28600" indent="-228600" eaLnBrk="0" hangingPunct="0">
              <a:lnSpc>
                <a:spcPct val="110000"/>
              </a:lnSpc>
            </a:pPr>
            <a:r>
              <a:rPr lang="en-AU" sz="2000" b="1">
                <a:solidFill>
                  <a:srgbClr val="FF66FF"/>
                </a:solidFill>
              </a:rPr>
              <a:t>Chemical Processes</a:t>
            </a:r>
          </a:p>
          <a:p>
            <a:pPr marL="228600" indent="-228600" eaLnBrk="0" hangingPunct="0">
              <a:lnSpc>
                <a:spcPct val="110000"/>
              </a:lnSpc>
              <a:buFontTx/>
              <a:buChar char="•"/>
            </a:pPr>
            <a:r>
              <a:rPr lang="en-AU" b="1">
                <a:solidFill>
                  <a:srgbClr val="FF66FF"/>
                </a:solidFill>
              </a:rPr>
              <a:t>Salinity</a:t>
            </a:r>
          </a:p>
          <a:p>
            <a:pPr marL="228600" indent="-228600" eaLnBrk="0" hangingPunct="0">
              <a:lnSpc>
                <a:spcPct val="110000"/>
              </a:lnSpc>
              <a:buFontTx/>
              <a:buChar char="•"/>
            </a:pPr>
            <a:r>
              <a:rPr lang="en-AU" b="1">
                <a:solidFill>
                  <a:srgbClr val="FF66FF"/>
                </a:solidFill>
              </a:rPr>
              <a:t>Nutrients</a:t>
            </a:r>
          </a:p>
          <a:p>
            <a:pPr marL="228600" indent="-228600" eaLnBrk="0" hangingPunct="0">
              <a:lnSpc>
                <a:spcPct val="110000"/>
              </a:lnSpc>
              <a:buFontTx/>
              <a:buChar char="•"/>
            </a:pPr>
            <a:r>
              <a:rPr lang="en-AU" b="1">
                <a:solidFill>
                  <a:srgbClr val="FF66FF"/>
                </a:solidFill>
              </a:rPr>
              <a:t>Co</a:t>
            </a:r>
            <a:r>
              <a:rPr lang="en-AU" b="1" baseline="-25000">
                <a:solidFill>
                  <a:srgbClr val="FF66FF"/>
                </a:solidFill>
              </a:rPr>
              <a:t>2</a:t>
            </a:r>
            <a:r>
              <a:rPr lang="en-AU" b="1">
                <a:solidFill>
                  <a:srgbClr val="FF66FF"/>
                </a:solidFill>
              </a:rPr>
              <a:t> sink</a:t>
            </a:r>
            <a:endParaRPr lang="en-US" b="1">
              <a:solidFill>
                <a:srgbClr val="FF66FF"/>
              </a:solidFill>
              <a:cs typeface="Times New Roman" pitchFamily="18" charset="0"/>
            </a:endParaRP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117475" y="2940050"/>
            <a:ext cx="14700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28600" indent="-228600" eaLnBrk="0" hangingPunct="0">
              <a:lnSpc>
                <a:spcPct val="80000"/>
              </a:lnSpc>
            </a:pPr>
            <a:r>
              <a:rPr lang="en-AU" sz="2000" b="1">
                <a:solidFill>
                  <a:srgbClr val="FFFF00"/>
                </a:solidFill>
              </a:rPr>
              <a:t>Physical </a:t>
            </a:r>
          </a:p>
          <a:p>
            <a:pPr marL="228600" indent="-228600" eaLnBrk="0" hangingPunct="0">
              <a:lnSpc>
                <a:spcPct val="80000"/>
              </a:lnSpc>
            </a:pPr>
            <a:r>
              <a:rPr lang="en-AU" sz="2000" b="1">
                <a:solidFill>
                  <a:srgbClr val="FFFF00"/>
                </a:solidFill>
              </a:rPr>
              <a:t>processes</a:t>
            </a:r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7823200" y="2976563"/>
            <a:ext cx="13208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AU" sz="1600" b="1">
                <a:solidFill>
                  <a:srgbClr val="FFFF00"/>
                </a:solidFill>
              </a:rPr>
              <a:t>Coastal / Estuarine Dynamics</a:t>
            </a:r>
            <a:endParaRPr lang="en-US" sz="1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8153400" y="2090738"/>
            <a:ext cx="1023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FFFF00"/>
                </a:solidFill>
              </a:rPr>
              <a:t>Coastal 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FFFF00"/>
                </a:solidFill>
              </a:rPr>
              <a:t>topography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611227" y="4570669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128752" y="5424744"/>
            <a:ext cx="132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14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3482890" y="4835782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648115" y="5596194"/>
            <a:ext cx="1273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16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252" y="4929444"/>
            <a:ext cx="1466850" cy="1828800"/>
            <a:chOff x="96" y="2952"/>
            <a:chExt cx="924" cy="1368"/>
          </a:xfrm>
        </p:grpSpPr>
        <p:sp>
          <p:nvSpPr>
            <p:cNvPr id="116744" name="AutoShape 8" descr="Parchment"/>
            <p:cNvSpPr>
              <a:spLocks noChangeArrowheads="1"/>
            </p:cNvSpPr>
            <p:nvPr/>
          </p:nvSpPr>
          <p:spPr bwMode="auto">
            <a:xfrm>
              <a:off x="162" y="2988"/>
              <a:ext cx="792" cy="1332"/>
            </a:xfrm>
            <a:prstGeom prst="upArrowCallout">
              <a:avLst>
                <a:gd name="adj1" fmla="val 25000"/>
                <a:gd name="adj2" fmla="val 25000"/>
                <a:gd name="adj3" fmla="val 28030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114300" indent="-114300"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SST</a:t>
              </a:r>
            </a:p>
            <a:p>
              <a:pPr marL="114300" indent="-114300">
                <a:lnSpc>
                  <a:spcPct val="120000"/>
                </a:lnSpc>
                <a:buClr>
                  <a:srgbClr val="FF0000"/>
                </a:buClr>
                <a:buFont typeface="Monotype Sorts"/>
                <a:buChar char="u"/>
                <a:defRPr/>
              </a:pPr>
              <a:endPara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6745" name="Rectangle 9" descr="Papyrus"/>
            <p:cNvSpPr>
              <a:spLocks noChangeArrowheads="1"/>
            </p:cNvSpPr>
            <p:nvPr/>
          </p:nvSpPr>
          <p:spPr bwMode="auto">
            <a:xfrm>
              <a:off x="96" y="2952"/>
              <a:ext cx="924" cy="552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Radiometer</a:t>
              </a:r>
            </a:p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(VIS-TIR)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85827" y="4929444"/>
            <a:ext cx="1543050" cy="1828800"/>
            <a:chOff x="1086" y="2952"/>
            <a:chExt cx="972" cy="1368"/>
          </a:xfrm>
        </p:grpSpPr>
        <p:sp>
          <p:nvSpPr>
            <p:cNvPr id="116747" name="AutoShape 11" descr="Parchment"/>
            <p:cNvSpPr>
              <a:spLocks noChangeArrowheads="1"/>
            </p:cNvSpPr>
            <p:nvPr/>
          </p:nvSpPr>
          <p:spPr bwMode="auto">
            <a:xfrm>
              <a:off x="1140" y="2988"/>
              <a:ext cx="864" cy="1332"/>
            </a:xfrm>
            <a:prstGeom prst="upArrowCallout">
              <a:avLst>
                <a:gd name="adj1" fmla="val 25000"/>
                <a:gd name="adj2" fmla="val 25000"/>
                <a:gd name="adj3" fmla="val 25694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Ocean </a:t>
              </a:r>
              <a:r>
                <a:rPr lang="en-US" sz="1600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Colour</a:t>
              </a:r>
              <a:endPara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Coastal Process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Coastal land use</a:t>
              </a:r>
            </a:p>
          </p:txBody>
        </p:sp>
        <p:sp>
          <p:nvSpPr>
            <p:cNvPr id="116748" name="Rectangle 12" descr="Papyrus"/>
            <p:cNvSpPr>
              <a:spLocks noChangeArrowheads="1"/>
            </p:cNvSpPr>
            <p:nvPr/>
          </p:nvSpPr>
          <p:spPr bwMode="auto">
            <a:xfrm>
              <a:off x="1086" y="2952"/>
              <a:ext cx="972" cy="552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Radiometer</a:t>
              </a:r>
            </a:p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(VIS, NIR)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214602" y="4929444"/>
            <a:ext cx="1524000" cy="1828800"/>
            <a:chOff x="2112" y="2952"/>
            <a:chExt cx="960" cy="1368"/>
          </a:xfrm>
        </p:grpSpPr>
        <p:sp>
          <p:nvSpPr>
            <p:cNvPr id="116750" name="AutoShape 14" descr="Parchment"/>
            <p:cNvSpPr>
              <a:spLocks noChangeArrowheads="1"/>
            </p:cNvSpPr>
            <p:nvPr/>
          </p:nvSpPr>
          <p:spPr bwMode="auto">
            <a:xfrm>
              <a:off x="2146" y="2988"/>
              <a:ext cx="892" cy="1332"/>
            </a:xfrm>
            <a:prstGeom prst="upArrowCallout">
              <a:avLst>
                <a:gd name="adj1" fmla="val 25000"/>
                <a:gd name="adj2" fmla="val 25000"/>
                <a:gd name="adj3" fmla="val 24888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Wind  Speed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SST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Sea Ice Extent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6751" name="Rectangle 15" descr="Papyrus"/>
            <p:cNvSpPr>
              <a:spLocks noChangeArrowheads="1"/>
            </p:cNvSpPr>
            <p:nvPr/>
          </p:nvSpPr>
          <p:spPr bwMode="auto">
            <a:xfrm>
              <a:off x="2112" y="2952"/>
              <a:ext cx="960" cy="552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Radiometer</a:t>
              </a:r>
            </a:p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(MW)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824327" y="4929444"/>
            <a:ext cx="1362075" cy="1828800"/>
            <a:chOff x="3099" y="2952"/>
            <a:chExt cx="858" cy="1368"/>
          </a:xfrm>
        </p:grpSpPr>
        <p:sp>
          <p:nvSpPr>
            <p:cNvPr id="116753" name="AutoShape 17" descr="Parchment"/>
            <p:cNvSpPr>
              <a:spLocks noChangeArrowheads="1"/>
            </p:cNvSpPr>
            <p:nvPr/>
          </p:nvSpPr>
          <p:spPr bwMode="auto">
            <a:xfrm>
              <a:off x="3132" y="2988"/>
              <a:ext cx="792" cy="1332"/>
            </a:xfrm>
            <a:prstGeom prst="upArrowCallout">
              <a:avLst>
                <a:gd name="adj1" fmla="val 25000"/>
                <a:gd name="adj2" fmla="val 25000"/>
                <a:gd name="adj3" fmla="val 28030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Wave Ht.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Sea Level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Sea Ice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Elevation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6754" name="Rectangle 18" descr="Papyrus"/>
            <p:cNvSpPr>
              <a:spLocks noChangeArrowheads="1"/>
            </p:cNvSpPr>
            <p:nvPr/>
          </p:nvSpPr>
          <p:spPr bwMode="auto">
            <a:xfrm>
              <a:off x="3099" y="2952"/>
              <a:ext cx="858" cy="528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Altimeter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272127" y="4929444"/>
            <a:ext cx="1371600" cy="1828800"/>
            <a:chOff x="4005" y="2952"/>
            <a:chExt cx="864" cy="1368"/>
          </a:xfrm>
        </p:grpSpPr>
        <p:sp>
          <p:nvSpPr>
            <p:cNvPr id="116756" name="AutoShape 20" descr="Parchment"/>
            <p:cNvSpPr>
              <a:spLocks noChangeArrowheads="1"/>
            </p:cNvSpPr>
            <p:nvPr/>
          </p:nvSpPr>
          <p:spPr bwMode="auto">
            <a:xfrm>
              <a:off x="4032" y="2988"/>
              <a:ext cx="816" cy="1332"/>
            </a:xfrm>
            <a:prstGeom prst="upArrowCallout">
              <a:avLst>
                <a:gd name="adj1" fmla="val 25000"/>
                <a:gd name="adj2" fmla="val 25000"/>
                <a:gd name="adj3" fmla="val 27206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Surface Wind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Vector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6757" name="Rectangle 21" descr="Papyrus"/>
            <p:cNvSpPr>
              <a:spLocks noChangeArrowheads="1"/>
            </p:cNvSpPr>
            <p:nvPr/>
          </p:nvSpPr>
          <p:spPr bwMode="auto">
            <a:xfrm>
              <a:off x="4005" y="2952"/>
              <a:ext cx="864" cy="540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400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Scatterometer</a:t>
              </a:r>
              <a:endParaRPr lang="en-GB" sz="14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729452" y="4929444"/>
            <a:ext cx="1371600" cy="1828800"/>
            <a:chOff x="4896" y="2952"/>
            <a:chExt cx="864" cy="1368"/>
          </a:xfrm>
        </p:grpSpPr>
        <p:sp>
          <p:nvSpPr>
            <p:cNvPr id="116759" name="AutoShape 23" descr="Parchment"/>
            <p:cNvSpPr>
              <a:spLocks noChangeArrowheads="1"/>
            </p:cNvSpPr>
            <p:nvPr/>
          </p:nvSpPr>
          <p:spPr bwMode="auto">
            <a:xfrm>
              <a:off x="4929" y="2999"/>
              <a:ext cx="798" cy="1322"/>
            </a:xfrm>
            <a:prstGeom prst="upArrowCallout">
              <a:avLst>
                <a:gd name="adj1" fmla="val 25000"/>
                <a:gd name="adj2" fmla="val 25000"/>
                <a:gd name="adj3" fmla="val 27569"/>
                <a:gd name="adj4" fmla="val 66667"/>
              </a:avLst>
            </a:prstGeom>
            <a:blipFill dpi="0" rotWithShape="1">
              <a:blip r:embed="rId2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Wave Spectrum</a:t>
              </a: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Sediment </a:t>
              </a:r>
              <a:endParaRPr lang="en-GB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endParaRPr>
            </a:p>
            <a:p>
              <a:pPr>
                <a:lnSpc>
                  <a:spcPct val="120000"/>
                </a:lnSpc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r>
                <a:rPr lang="en-GB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Oil spill</a:t>
              </a:r>
            </a:p>
          </p:txBody>
        </p:sp>
        <p:sp>
          <p:nvSpPr>
            <p:cNvPr id="116760" name="Rectangle 24" descr="Papyrus"/>
            <p:cNvSpPr>
              <a:spLocks noChangeArrowheads="1"/>
            </p:cNvSpPr>
            <p:nvPr/>
          </p:nvSpPr>
          <p:spPr bwMode="auto">
            <a:xfrm>
              <a:off x="4896" y="2952"/>
              <a:ext cx="864" cy="552"/>
            </a:xfrm>
            <a:prstGeom prst="rect">
              <a:avLst/>
            </a:prstGeom>
            <a:blipFill dpi="0" rotWithShape="1">
              <a:blip r:embed="rId3" cstate="screen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FCC99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  <a:buClr>
                  <a:srgbClr val="FF0000"/>
                </a:buClr>
                <a:buFont typeface="Monotype Sorts"/>
                <a:buNone/>
                <a:defRPr/>
              </a:pPr>
              <a:r>
                <a:rPr lang="en-US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SAR</a:t>
              </a:r>
            </a:p>
          </p:txBody>
        </p:sp>
      </p:grp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0" y="-46038"/>
            <a:ext cx="9144000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 pitchFamily="34" charset="0"/>
              </a:rPr>
              <a:t>Remote Sensing Observations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5714104" y="733891"/>
            <a:ext cx="3378894" cy="2514600"/>
          </a:xfrm>
          <a:prstGeom prst="rect">
            <a:avLst/>
          </a:prstGeom>
        </p:spPr>
        <p:txBody>
          <a:bodyPr/>
          <a:lstStyle/>
          <a:p>
            <a:pPr marL="365125" indent="-282575" algn="ctr" eaLnBrk="1" hangingPunct="1">
              <a:spcBef>
                <a:spcPts val="600"/>
              </a:spcBef>
              <a:buClr>
                <a:srgbClr val="0F6FC6"/>
              </a:buClr>
              <a:buSzPct val="80000"/>
              <a:defRPr/>
            </a:pPr>
            <a:r>
              <a:rPr lang="en-US" altLang="en-US" sz="1400" u="sng" dirty="0">
                <a:solidFill>
                  <a:prstClr val="black"/>
                </a:solidFill>
                <a:latin typeface="Arial" charset="0"/>
              </a:rPr>
              <a:t>Role of RS in Coastal Management</a:t>
            </a:r>
          </a:p>
          <a:p>
            <a:pPr marL="365125" indent="-282575" eaLnBrk="1" hangingPunct="1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altLang="en-US" sz="1400" dirty="0">
                <a:solidFill>
                  <a:prstClr val="black"/>
                </a:solidFill>
                <a:latin typeface="Arial" charset="0"/>
              </a:rPr>
              <a:t>Development of  accurate, up-to-date and comprehensive scientific data base.</a:t>
            </a:r>
          </a:p>
          <a:p>
            <a:pPr marL="365125" indent="-282575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altLang="en-US" sz="1400" dirty="0">
                <a:solidFill>
                  <a:prstClr val="black"/>
                </a:solidFill>
                <a:latin typeface="Arial" charset="0"/>
              </a:rPr>
              <a:t>Coastal &amp; Ocean  Information Services</a:t>
            </a:r>
            <a:endParaRPr lang="en-GB" altLang="en-US" sz="1400" dirty="0">
              <a:solidFill>
                <a:prstClr val="black"/>
              </a:solidFill>
              <a:latin typeface="Arial" charset="0"/>
            </a:endParaRPr>
          </a:p>
          <a:p>
            <a:pPr marL="365125" indent="-282575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altLang="en-US" sz="1400" dirty="0">
                <a:solidFill>
                  <a:prstClr val="black"/>
                </a:solidFill>
                <a:latin typeface="Arial" charset="0"/>
              </a:rPr>
              <a:t>Inventory on habitats, landforms, shoreline, land use, exploration of fisheries, mitigation of disasters, understanding sediment dynamics, etc.</a:t>
            </a:r>
          </a:p>
          <a:p>
            <a:pPr marL="365125" indent="-282575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r>
              <a:rPr lang="en-US" altLang="en-US" sz="1400" dirty="0">
                <a:solidFill>
                  <a:prstClr val="black"/>
                </a:solidFill>
                <a:latin typeface="Arial" charset="0"/>
              </a:rPr>
              <a:t>Provide Inputs for making decisions on construction setback lines, site selections, risk analysis, ecosystem </a:t>
            </a:r>
            <a:r>
              <a:rPr lang="en-US" altLang="en-US" sz="1400" dirty="0" err="1">
                <a:solidFill>
                  <a:prstClr val="black"/>
                </a:solidFill>
                <a:latin typeface="Arial" charset="0"/>
              </a:rPr>
              <a:t>modelling</a:t>
            </a:r>
            <a:r>
              <a:rPr lang="en-US" altLang="en-US" sz="1400" dirty="0">
                <a:solidFill>
                  <a:prstClr val="black"/>
                </a:solidFill>
                <a:latin typeface="Arial" charset="0"/>
              </a:rPr>
              <a:t>, etc.</a:t>
            </a:r>
          </a:p>
          <a:p>
            <a:pPr marL="365125" indent="-282575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endParaRPr lang="en-US" altLang="en-US" sz="1400" dirty="0">
              <a:solidFill>
                <a:prstClr val="black"/>
              </a:solidFill>
              <a:latin typeface="Arial" charset="0"/>
            </a:endParaRPr>
          </a:p>
          <a:p>
            <a:pPr marL="365125" indent="-282575" eaLnBrk="1" hangingPunct="1">
              <a:spcBef>
                <a:spcPts val="600"/>
              </a:spcBef>
              <a:buClr>
                <a:srgbClr val="0F6FC6"/>
              </a:buClr>
              <a:buSzPct val="80000"/>
              <a:buFont typeface="Wingdings 2" pitchFamily="18" charset="2"/>
              <a:buChar char=""/>
              <a:defRPr/>
            </a:pPr>
            <a:endParaRPr lang="en-US" altLang="en-US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50" name="Picture 2" descr="SATELLITE BASED OCEAN PLASTIC IDENTIFICATION SYSTEM">
            <a:extLst>
              <a:ext uri="{FF2B5EF4-FFF2-40B4-BE49-F238E27FC236}">
                <a16:creationId xmlns:a16="http://schemas.microsoft.com/office/drawing/2014/main" id="{29F0809B-77EE-1F41-16D1-9AC85C8E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" y="570844"/>
            <a:ext cx="5550563" cy="395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20924-ABF6-327D-928F-5A820B4B600A}"/>
              </a:ext>
            </a:extLst>
          </p:cNvPr>
          <p:cNvSpPr txBox="1"/>
          <p:nvPr/>
        </p:nvSpPr>
        <p:spPr>
          <a:xfrm>
            <a:off x="163541" y="733891"/>
            <a:ext cx="1478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IRS</a:t>
            </a:r>
          </a:p>
          <a:p>
            <a:r>
              <a:rPr lang="en-US" sz="1100" dirty="0">
                <a:solidFill>
                  <a:schemeClr val="bg1"/>
                </a:solidFill>
              </a:rPr>
              <a:t>Oceansat-1, 2 &amp; 3</a:t>
            </a:r>
          </a:p>
        </p:txBody>
      </p:sp>
    </p:spTree>
    <p:extLst>
      <p:ext uri="{BB962C8B-B14F-4D97-AF65-F5344CB8AC3E}">
        <p14:creationId xmlns:p14="http://schemas.microsoft.com/office/powerpoint/2010/main" val="22564700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BD6C0B-D500-4D81-A1D2-F1DA63F54D43}"/>
              </a:ext>
            </a:extLst>
          </p:cNvPr>
          <p:cNvGraphicFramePr/>
          <p:nvPr/>
        </p:nvGraphicFramePr>
        <p:xfrm>
          <a:off x="2453893" y="2105025"/>
          <a:ext cx="346113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8">
            <a:extLst>
              <a:ext uri="{FF2B5EF4-FFF2-40B4-BE49-F238E27FC236}">
                <a16:creationId xmlns:a16="http://schemas.microsoft.com/office/drawing/2014/main" id="{E2C7C21B-93C0-4525-A228-95CAEA49A4D9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5791200"/>
            <a:ext cx="8963025" cy="838200"/>
            <a:chOff x="89195" y="762000"/>
            <a:chExt cx="9088908" cy="1066801"/>
          </a:xfrm>
        </p:grpSpPr>
        <p:pic>
          <p:nvPicPr>
            <p:cNvPr id="10280" name="Picture 11" descr="View of St Peter Port harbour">
              <a:extLst>
                <a:ext uri="{FF2B5EF4-FFF2-40B4-BE49-F238E27FC236}">
                  <a16:creationId xmlns:a16="http://schemas.microsoft.com/office/drawing/2014/main" id="{C6965F2D-7DF8-4EB3-8B39-B1680BE24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762000"/>
              <a:ext cx="16975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13" descr="oil-rg">
              <a:extLst>
                <a:ext uri="{FF2B5EF4-FFF2-40B4-BE49-F238E27FC236}">
                  <a16:creationId xmlns:a16="http://schemas.microsoft.com/office/drawing/2014/main" id="{CE4B35FF-4BF5-4491-A5E8-B352FF2F4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319" y="784033"/>
              <a:ext cx="1447800" cy="104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15" descr="fisherman">
              <a:hlinkClick r:id="rId9"/>
              <a:extLst>
                <a:ext uri="{FF2B5EF4-FFF2-40B4-BE49-F238E27FC236}">
                  <a16:creationId xmlns:a16="http://schemas.microsoft.com/office/drawing/2014/main" id="{58E7C312-2E06-4344-A6CC-509FB3186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5" y="838200"/>
              <a:ext cx="1321243" cy="93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17" descr="ship">
              <a:extLst>
                <a:ext uri="{FF2B5EF4-FFF2-40B4-BE49-F238E27FC236}">
                  <a16:creationId xmlns:a16="http://schemas.microsoft.com/office/drawing/2014/main" id="{7B7C1E60-FA71-43FD-8158-6B76020CF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762000"/>
              <a:ext cx="1253303" cy="1066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19" descr="ins-ship">
              <a:extLst>
                <a:ext uri="{FF2B5EF4-FFF2-40B4-BE49-F238E27FC236}">
                  <a16:creationId xmlns:a16="http://schemas.microsoft.com/office/drawing/2014/main" id="{EAC09637-6CCA-4ABA-9D2E-A19DC9D1D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724" y="765612"/>
              <a:ext cx="1482676" cy="106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Picture 21" descr="submarine">
              <a:extLst>
                <a:ext uri="{FF2B5EF4-FFF2-40B4-BE49-F238E27FC236}">
                  <a16:creationId xmlns:a16="http://schemas.microsoft.com/office/drawing/2014/main" id="{BCAAC529-D5C1-4FF5-951A-F554D7870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805" y="838200"/>
              <a:ext cx="181174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7">
            <a:extLst>
              <a:ext uri="{FF2B5EF4-FFF2-40B4-BE49-F238E27FC236}">
                <a16:creationId xmlns:a16="http://schemas.microsoft.com/office/drawing/2014/main" id="{7C3A1F67-F840-4EF9-B41C-F20B3783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5925"/>
            <a:ext cx="838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5" name="Picture 8">
            <a:extLst>
              <a:ext uri="{FF2B5EF4-FFF2-40B4-BE49-F238E27FC236}">
                <a16:creationId xmlns:a16="http://schemas.microsoft.com/office/drawing/2014/main" id="{100C8366-2738-4BCF-9428-D747E9F63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2913"/>
            <a:ext cx="9969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E272823E-990F-4446-A89D-DB7D4C1D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7775" y="382588"/>
            <a:ext cx="1219200" cy="12954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</p:pic>
      <p:pic>
        <p:nvPicPr>
          <p:cNvPr id="16" name="Picture 14" descr="DSC00151">
            <a:extLst>
              <a:ext uri="{FF2B5EF4-FFF2-40B4-BE49-F238E27FC236}">
                <a16:creationId xmlns:a16="http://schemas.microsoft.com/office/drawing/2014/main" id="{33CB405B-8886-4C76-9FC4-689F0CF8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 t="7008"/>
          <a:stretch>
            <a:fillRect/>
          </a:stretch>
        </p:blipFill>
        <p:spPr bwMode="auto">
          <a:xfrm>
            <a:off x="4191000" y="414338"/>
            <a:ext cx="1676400" cy="1254125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0248" name="Picture 4" descr="Pondicherry Multipurpose Social Service Society (PMSSS)">
            <a:extLst>
              <a:ext uri="{FF2B5EF4-FFF2-40B4-BE49-F238E27FC236}">
                <a16:creationId xmlns:a16="http://schemas.microsoft.com/office/drawing/2014/main" id="{3E9154E2-8889-4A3A-A347-B89CDA6E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81000"/>
            <a:ext cx="17176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0">
            <a:extLst>
              <a:ext uri="{FF2B5EF4-FFF2-40B4-BE49-F238E27FC236}">
                <a16:creationId xmlns:a16="http://schemas.microsoft.com/office/drawing/2014/main" id="{388F76DC-19B1-412E-973E-048813D0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16049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50" name="AutoShape 8" descr="Indian National Center for Ocean Information Services - Home | Facebook">
            <a:extLst>
              <a:ext uri="{FF2B5EF4-FFF2-40B4-BE49-F238E27FC236}">
                <a16:creationId xmlns:a16="http://schemas.microsoft.com/office/drawing/2014/main" id="{296E3ADB-BE6E-4763-8DDA-449601A52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51" name="AutoShape 10" descr="Indian National Center for Ocean Information Services - Home | Facebook">
            <a:extLst>
              <a:ext uri="{FF2B5EF4-FFF2-40B4-BE49-F238E27FC236}">
                <a16:creationId xmlns:a16="http://schemas.microsoft.com/office/drawing/2014/main" id="{CA064A3C-5B8C-4DAA-B932-60460359CB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52" name="AutoShape 12" descr="Indian National Center for Ocean Information Services - Home | Facebook">
            <a:extLst>
              <a:ext uri="{FF2B5EF4-FFF2-40B4-BE49-F238E27FC236}">
                <a16:creationId xmlns:a16="http://schemas.microsoft.com/office/drawing/2014/main" id="{40B5A8ED-62E9-4BB3-8EA0-FE433EF84D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253" name="Picture 14" descr="INCOIS on Windows PC Download Free - 1.0 - com.incois.pfzapp">
            <a:extLst>
              <a:ext uri="{FF2B5EF4-FFF2-40B4-BE49-F238E27FC236}">
                <a16:creationId xmlns:a16="http://schemas.microsoft.com/office/drawing/2014/main" id="{20D619C6-A130-4165-B071-5729B0BA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95813"/>
            <a:ext cx="7937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own Arrow 24">
            <a:extLst>
              <a:ext uri="{FF2B5EF4-FFF2-40B4-BE49-F238E27FC236}">
                <a16:creationId xmlns:a16="http://schemas.microsoft.com/office/drawing/2014/main" id="{630B0DE1-2EC1-4C2C-ADC3-A248A5121FBD}"/>
              </a:ext>
            </a:extLst>
          </p:cNvPr>
          <p:cNvSpPr/>
          <p:nvPr/>
        </p:nvSpPr>
        <p:spPr>
          <a:xfrm>
            <a:off x="4114800" y="17145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DBE9B3E2-2471-4713-B9B9-56A24B279432}"/>
              </a:ext>
            </a:extLst>
          </p:cNvPr>
          <p:cNvSpPr/>
          <p:nvPr/>
        </p:nvSpPr>
        <p:spPr>
          <a:xfrm>
            <a:off x="4084638" y="5257800"/>
            <a:ext cx="25876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6" name="TextBox 26">
            <a:extLst>
              <a:ext uri="{FF2B5EF4-FFF2-40B4-BE49-F238E27FC236}">
                <a16:creationId xmlns:a16="http://schemas.microsoft.com/office/drawing/2014/main" id="{23B7893D-5950-49B0-89D1-D140253C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629400"/>
            <a:ext cx="350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b="1"/>
              <a:t>STAKEHOLDERS OF BLUE ECONOMY</a:t>
            </a:r>
          </a:p>
        </p:txBody>
      </p:sp>
      <p:pic>
        <p:nvPicPr>
          <p:cNvPr id="10257" name="Picture 6" descr="http://www.incois.gov.in/OSF_FILES/forecast/coastal/west_coast/currents/WC-cur-01-04-2015--0530.gif">
            <a:extLst>
              <a:ext uri="{FF2B5EF4-FFF2-40B4-BE49-F238E27FC236}">
                <a16:creationId xmlns:a16="http://schemas.microsoft.com/office/drawing/2014/main" id="{BC5D6E9D-7035-478A-A6BB-B07FA4B0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000250"/>
            <a:ext cx="10191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5" descr="C:\Documents and Settings\OSF\Desktop\getchart.png">
            <a:extLst>
              <a:ext uri="{FF2B5EF4-FFF2-40B4-BE49-F238E27FC236}">
                <a16:creationId xmlns:a16="http://schemas.microsoft.com/office/drawing/2014/main" id="{755BF931-4CD7-4178-8E1D-494A17786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1320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6" descr="Directivity Map">
            <a:extLst>
              <a:ext uri="{FF2B5EF4-FFF2-40B4-BE49-F238E27FC236}">
                <a16:creationId xmlns:a16="http://schemas.microsoft.com/office/drawing/2014/main" id="{879051BD-D1F1-4D67-8503-F3C80FFF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5811" r="5309" b="6958"/>
          <a:stretch>
            <a:fillRect/>
          </a:stretch>
        </p:blipFill>
        <p:spPr bwMode="auto">
          <a:xfrm>
            <a:off x="5791200" y="2022475"/>
            <a:ext cx="16764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6" descr="29jul-02aug.gif">
            <a:extLst>
              <a:ext uri="{FF2B5EF4-FFF2-40B4-BE49-F238E27FC236}">
                <a16:creationId xmlns:a16="http://schemas.microsoft.com/office/drawing/2014/main" id="{704685B6-172F-40B2-800A-850F1019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1981200"/>
            <a:ext cx="14255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Box 38">
            <a:extLst>
              <a:ext uri="{FF2B5EF4-FFF2-40B4-BE49-F238E27FC236}">
                <a16:creationId xmlns:a16="http://schemas.microsoft.com/office/drawing/2014/main" id="{EC1D8569-1F73-4D95-9C85-8AA5B9A0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320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Bookman Old Style" panose="02050604050505020204" pitchFamily="18" charset="0"/>
              </a:rPr>
              <a:t>Customized products</a:t>
            </a:r>
          </a:p>
        </p:txBody>
      </p:sp>
      <p:sp>
        <p:nvSpPr>
          <p:cNvPr id="10262" name="TextBox 39">
            <a:extLst>
              <a:ext uri="{FF2B5EF4-FFF2-40B4-BE49-F238E27FC236}">
                <a16:creationId xmlns:a16="http://schemas.microsoft.com/office/drawing/2014/main" id="{9FE8C6A4-3802-45E2-AC32-3709BADD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1695450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latin typeface="Bookman Old Style" panose="02050604050505020204" pitchFamily="18" charset="0"/>
              </a:rPr>
              <a:t>Hazard based products</a:t>
            </a:r>
          </a:p>
        </p:txBody>
      </p:sp>
      <p:pic>
        <p:nvPicPr>
          <p:cNvPr id="10263" name="Picture 18" descr="INCOIS PFZ on Twitter: &amp;quot;PFZ Advisory on 15 Jul 2020… &amp;quot;">
            <a:extLst>
              <a:ext uri="{FF2B5EF4-FFF2-40B4-BE49-F238E27FC236}">
                <a16:creationId xmlns:a16="http://schemas.microsoft.com/office/drawing/2014/main" id="{C4D38327-E4F7-45D6-9E47-FA4B5FDC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572000"/>
            <a:ext cx="187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AutoShape 20" descr="Storm Surge Advisory Service @INCOIS">
            <a:extLst>
              <a:ext uri="{FF2B5EF4-FFF2-40B4-BE49-F238E27FC236}">
                <a16:creationId xmlns:a16="http://schemas.microsoft.com/office/drawing/2014/main" id="{00A604D8-EA86-407D-B3AA-F40BE4454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65" name="AutoShape 22" descr="Storm Surge Advisory Service @INCOIS">
            <a:extLst>
              <a:ext uri="{FF2B5EF4-FFF2-40B4-BE49-F238E27FC236}">
                <a16:creationId xmlns:a16="http://schemas.microsoft.com/office/drawing/2014/main" id="{72930D89-1966-48CE-BB77-E875B8DE1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266" name="Picture 6" descr="Fani Churns Onshore: Wind, Rain, and Surge Threats Continue for Northeast  India | Weather Underground">
            <a:extLst>
              <a:ext uri="{FF2B5EF4-FFF2-40B4-BE49-F238E27FC236}">
                <a16:creationId xmlns:a16="http://schemas.microsoft.com/office/drawing/2014/main" id="{E7C3554B-8D46-4679-983F-A96EB4F1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16414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24" descr="INCOIS-OSF">
            <a:extLst>
              <a:ext uri="{FF2B5EF4-FFF2-40B4-BE49-F238E27FC236}">
                <a16:creationId xmlns:a16="http://schemas.microsoft.com/office/drawing/2014/main" id="{02ADE6A8-280F-4A6C-BDF0-878ED93AA8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1975"/>
            <a:ext cx="9906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5" descr="mv_x press vessel_srilanka.gif">
            <a:extLst>
              <a:ext uri="{FF2B5EF4-FFF2-40B4-BE49-F238E27FC236}">
                <a16:creationId xmlns:a16="http://schemas.microsoft.com/office/drawing/2014/main" id="{CEB80CAA-83CB-4EA4-83F5-794B4E0C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3352800"/>
            <a:ext cx="1162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9" name="AutoShape 26" descr="https://attachments.office.net/owa/prasadsj%40incois.gov.in/service.svc/s/GetAttachmentThumbnail?id=AAMkADViYmVlNGJmLTRhNDktNGJkNy05NTkwLTE5NWUxNDMxNmU1MABGAAAAAAA7%2BTdrgXufR4Cq69b3U2PxBwCYa5FMRRCrQZ%2FYGedqc0GeBfyrA3s%2FAAA28TDK5FUISawdvYHc28fXAAAYislAAAABEgAQAFBlTDflpc9Ik5882cSjmAU%3D&amp;thumbnailType=2&amp;token=eyJhbGciOiJSUzI1NiIsImtpZCI6IjMwODE3OUNFNUY0QjUyRTc4QjJEQjg5NjZCQUY0RUNDMzcyN0FFRUUiLCJ0eXAiOiJKV1QiLCJ4NXQiOiJNSUY1emw5TFV1ZUxMYmlXYTY5T3pEY25ydTQifQ.eyJvcmlnaW4iOiJodHRwczovL291dGxvb2sub2ZmaWNlLmNvbSIsInVjIjoiMTRmMWRlOGEzMTMxNDEzOTkyMzJmNTE4ZDI0ZGE5NmYiLCJ2ZXIiOiJFeGNoYW5nZS5DYWxsYmFjay5WMSIsImFwcGN0eHNlbmRlciI6Ik93YURvd25sb2FkQDdlMTdkNTE4LWNjZWMtNDQzYi1hZmQ2LTMzMTJjZTVjNmExZCIsImlzc3JpbmciOiJXVyIsImFwcGN0eCI6IntcIm1zZXhjaHByb3RcIjpcIm93YVwiLFwicHVpZFwiOlwiMTE1MzgwMTEyMDAyMzg3OTM3MVwiLFwic2NvcGVcIjpcIk93YURvd25sb2FkXCIsXCJvaWRcIjpcImRiNTg2NjgyLTdlNDQtNDIxOC05N2RlLTljNGMzNzk2ZTViOFwiLFwicHJpbWFyeXNpZFwiOlwiUy0xLTUtMjEtMzM4NzM0NTc0LTM0Njk4MTUyNzgtMjcxODk5MDI4OC0yNDE1OTIwMFwifSIsIm5iZiI6MTYzNTI1NTU2MCwiZXhwIjoxNjM1MjU2MTYwLCJpc3MiOiIwMDAwMDAwMi0wMDAwLTBmZjEtY2UwMC0wMDAwMDAwMDAwMDBAN2UxN2Q1MTgtY2NlYy00NDNiLWFmZDYtMzMxMmNlNWM2YTFkIiwiYXVkIjoiMDAwMDAwMDItMDAwMC0wZmYxLWNlMDAtMDAwMDAwMDAwMDAwL2F0dGFjaG1lbnRzLm9mZmljZS5uZXRAN2UxN2Q1MTgtY2NlYy00NDNiLWFmZDYtMzMxMmNlNWM2YTFkIiwiaGFwcCI6Im93YSJ9.A2X4d5_L1rgIADOPGy_7YwlnHWct2_-qZnOBZkmOs7YGfvTgUXEb_pOhTlJFD5CVrGidowuBFjXXr9uan9eDBpFpWPny22_rmFAMC3vIzWB7bTQTf9vQTeYKTK1sybPbX82Y0DNcrFfNfevELvRX9f35WjThSgIsIre4KpWiJFpXV0v6ZGzXpTagFmMXSrbMDWvNjZTx0b8C32NLwIijeCqTUPsoLKKEkP4p4Jbh2EbogOJIUw71G3wVl33Vm-dIc-a8qHkwFuEaIMyPEGRB57yu1_GwDyz3jTpF8Vn4dsfJp94T5Se0646-zTqciNDT3vMLbjoFMvYDyG5Mfht8_g&amp;X-OWA-CANARY=HfBL4PD2WkCsGxKXjupvXyDWRZWGmNkYI6DlcsIYTlUgUoCZErzEaWGovngLCB3tTOSNSu-yFW0.&amp;owa=outlook.office.com&amp;scriptVer=20211018001.04&amp;animation=true">
            <a:extLst>
              <a:ext uri="{FF2B5EF4-FFF2-40B4-BE49-F238E27FC236}">
                <a16:creationId xmlns:a16="http://schemas.microsoft.com/office/drawing/2014/main" id="{366BB345-364F-465C-8048-23483292FE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70" name="AutoShape 28" descr="https://attachments.office.net/owa/prasadsj%40incois.gov.in/service.svc/s/GetAttachmentThumbnail?id=AAMkADViYmVlNGJmLTRhNDktNGJkNy05NTkwLTE5NWUxNDMxNmU1MABGAAAAAAA7%2BTdrgXufR4Cq69b3U2PxBwCYa5FMRRCrQZ%2FYGedqc0GeBfyrA3s%2FAAA28TDK5FUISawdvYHc28fXAAAYislAAAABEgAQALeNVw3b47ZPoEH30P7%2Bfxw%3D&amp;thumbnailType=2&amp;token=eyJhbGciOiJSUzI1NiIsImtpZCI6IjMwODE3OUNFNUY0QjUyRTc4QjJEQjg5NjZCQUY0RUNDMzcyN0FFRUUiLCJ0eXAiOiJKV1QiLCJ4NXQiOiJNSUY1emw5TFV1ZUxMYmlXYTY5T3pEY25ydTQifQ.eyJvcmlnaW4iOiJodHRwczovL291dGxvb2sub2ZmaWNlLmNvbSIsInVjIjoiMTRmMWRlOGEzMTMxNDEzOTkyMzJmNTE4ZDI0ZGE5NmYiLCJ2ZXIiOiJFeGNoYW5nZS5DYWxsYmFjay5WMSIsImFwcGN0eHNlbmRlciI6Ik93YURvd25sb2FkQDdlMTdkNTE4LWNjZWMtNDQzYi1hZmQ2LTMzMTJjZTVjNmExZCIsImlzc3JpbmciOiJXVyIsImFwcGN0eCI6IntcIm1zZXhjaHByb3RcIjpcIm93YVwiLFwicHVpZFwiOlwiMTE1MzgwMTEyMDAyMzg3OTM3MVwiLFwic2NvcGVcIjpcIk93YURvd25sb2FkXCIsXCJvaWRcIjpcImRiNTg2NjgyLTdlNDQtNDIxOC05N2RlLTljNGMzNzk2ZTViOFwiLFwicHJpbWFyeXNpZFwiOlwiUy0xLTUtMjEtMzM4NzM0NTc0LTM0Njk4MTUyNzgtMjcxODk5MDI4OC0yNDE1OTIwMFwifSIsIm5iZiI6MTYzNTI1NTU2MCwiZXhwIjoxNjM1MjU2MTYwLCJpc3MiOiIwMDAwMDAwMi0wMDAwLTBmZjEtY2UwMC0wMDAwMDAwMDAwMDBAN2UxN2Q1MTgtY2NlYy00NDNiLWFmZDYtMzMxMmNlNWM2YTFkIiwiYXVkIjoiMDAwMDAwMDItMDAwMC0wZmYxLWNlMDAtMDAwMDAwMDAwMDAwL2F0dGFjaG1lbnRzLm9mZmljZS5uZXRAN2UxN2Q1MTgtY2NlYy00NDNiLWFmZDYtMzMxMmNlNWM2YTFkIiwiaGFwcCI6Im93YSJ9.A2X4d5_L1rgIADOPGy_7YwlnHWct2_-qZnOBZkmOs7YGfvTgUXEb_pOhTlJFD5CVrGidowuBFjXXr9uan9eDBpFpWPny22_rmFAMC3vIzWB7bTQTf9vQTeYKTK1sybPbX82Y0DNcrFfNfevELvRX9f35WjThSgIsIre4KpWiJFpXV0v6ZGzXpTagFmMXSrbMDWvNjZTx0b8C32NLwIijeCqTUPsoLKKEkP4p4Jbh2EbogOJIUw71G3wVl33Vm-dIc-a8qHkwFuEaIMyPEGRB57yu1_GwDyz3jTpF8Vn4dsfJp94T5Se0646-zTqciNDT3vMLbjoFMvYDyG5Mfht8_g&amp;X-OWA-CANARY=HfBL4PD2WkCsGxKXjupvXyDWRZWGmNkYI6DlcsIYTlUgUoCZErzEaWGovngLCB3tTOSNSu-yFW0.&amp;owa=outlook.office.com&amp;scriptVer=20211018001.04&amp;animation=true">
            <a:extLst>
              <a:ext uri="{FF2B5EF4-FFF2-40B4-BE49-F238E27FC236}">
                <a16:creationId xmlns:a16="http://schemas.microsoft.com/office/drawing/2014/main" id="{8B6FDE38-BE88-4BDB-A798-3329614610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71" name="AutoShape 30" descr="Image preview">
            <a:extLst>
              <a:ext uri="{FF2B5EF4-FFF2-40B4-BE49-F238E27FC236}">
                <a16:creationId xmlns:a16="http://schemas.microsoft.com/office/drawing/2014/main" id="{3A79EA08-322E-4AF2-9E97-7CC6287D3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272" name="Picture 49" descr="cvimapping.png">
            <a:extLst>
              <a:ext uri="{FF2B5EF4-FFF2-40B4-BE49-F238E27FC236}">
                <a16:creationId xmlns:a16="http://schemas.microsoft.com/office/drawing/2014/main" id="{0CCD8F46-04F7-4D52-B651-FFA84BDF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67250"/>
            <a:ext cx="1438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50" descr="curent.png">
            <a:extLst>
              <a:ext uri="{FF2B5EF4-FFF2-40B4-BE49-F238E27FC236}">
                <a16:creationId xmlns:a16="http://schemas.microsoft.com/office/drawing/2014/main" id="{9C2A4039-AA47-4B7D-82E0-E2FE30DA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3333" r="8667" b="2222"/>
          <a:stretch>
            <a:fillRect/>
          </a:stretch>
        </p:blipFill>
        <p:spPr bwMode="auto">
          <a:xfrm>
            <a:off x="1466850" y="1933575"/>
            <a:ext cx="9144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51" descr="hab.png">
            <a:extLst>
              <a:ext uri="{FF2B5EF4-FFF2-40B4-BE49-F238E27FC236}">
                <a16:creationId xmlns:a16="http://schemas.microsoft.com/office/drawing/2014/main" id="{2BAE8C96-F597-4CE4-B1D7-19E55C6C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48200"/>
            <a:ext cx="12192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5" name="AutoShape 34" descr="https://attachments.office.net/owa/prasadsj%40incois.gov.in/service.svc/s/GetAttachmentThumbnail?id=AAMkADViYmVlNGJmLTRhNDktNGJkNy05NTkwLTE5NWUxNDMxNmU1MABGAAAAAAA7%2BTdrgXufR4Cq69b3U2PxBwCYa5FMRRCrQZ%2FYGedqc0GeBfyrA3s%2FAAA28TDK5FUISawdvYHc28fXAAAYislCAAABEgAQANthznKRyGtPi4S2GzpcVXE%3D&amp;thumbnailType=2&amp;token=eyJhbGciOiJSUzI1NiIsImtpZCI6IjMwODE3OUNFNUY0QjUyRTc4QjJEQjg5NjZCQUY0RUNDMzcyN0FFRUUiLCJ0eXAiOiJKV1QiLCJ4NXQiOiJNSUY1emw5TFV1ZUxMYmlXYTY5T3pEY25ydTQifQ.eyJvcmlnaW4iOiJodHRwczovL291dGxvb2sub2ZmaWNlLmNvbSIsInVjIjoiMTRmMWRlOGEzMTMxNDEzOTkyMzJmNTE4ZDI0ZGE5NmYiLCJ2ZXIiOiJFeGNoYW5nZS5DYWxsYmFjay5WMSIsImFwcGN0eHNlbmRlciI6Ik93YURvd25sb2FkQDdlMTdkNTE4LWNjZWMtNDQzYi1hZmQ2LTMzMTJjZTVjNmExZCIsImlzc3JpbmciOiJXVyIsImFwcGN0eCI6IntcIm1zZXhjaHByb3RcIjpcIm93YVwiLFwicHVpZFwiOlwiMTE1MzgwMTEyMDAyMzg3OTM3MVwiLFwic2NvcGVcIjpcIk93YURvd25sb2FkXCIsXCJvaWRcIjpcImRiNTg2NjgyLTdlNDQtNDIxOC05N2RlLTljNGMzNzk2ZTViOFwiLFwicHJpbWFyeXNpZFwiOlwiUy0xLTUtMjEtMzM4NzM0NTc0LTM0Njk4MTUyNzgtMjcxODk5MDI4OC0yNDE1OTIwMFwifSIsIm5iZiI6MTYzNTI1NjQ2MCwiZXhwIjoxNjM1MjU3MDYwLCJpc3MiOiIwMDAwMDAwMi0wMDAwLTBmZjEtY2UwMC0wMDAwMDAwMDAwMDBAN2UxN2Q1MTgtY2NlYy00NDNiLWFmZDYtMzMxMmNlNWM2YTFkIiwiYXVkIjoiMDAwMDAwMDItMDAwMC0wZmYxLWNlMDAtMDAwMDAwMDAwMDAwL2F0dGFjaG1lbnRzLm9mZmljZS5uZXRAN2UxN2Q1MTgtY2NlYy00NDNiLWFmZDYtMzMxMmNlNWM2YTFkIiwiaGFwcCI6Im93YSJ9.nP4p_v3c03gkRQdmHMYUFX-37Gp-7q8Q05SrSRQlDhzDEfQQjPYmZDugR9ok8KEHC0G9jMZ5nbAVzOH9UmW6PNY-W3ewSadr-2keO6H93C6Yhfo5SY4KCjJerVXfPjp9vK312dqr0wC2NRNfUhWRla5c08KTrMCNgkcPJFG3waZ2jLtMAyZsvOQbUlYyXhhhmbqLu6wRx9gmXZyc_Vv1BlRSubna8h6PAbEBW4bd09dlHpXJyKttLWJnELcvhWoFDG5lr8LjwQ20Yw6EUmJNHvR-4qDP8uRFok5LaZGMUnO_DBuW0KyUrQoNMnaW3Awq8TsM19dC8grEpVEimoXlhQ&amp;X-OWA-CANARY=EvLRNT_pP0OKWKhxrY4v7FAarp-ImNkYQZEd6levx9XUERuYwEigAbk17NOF_mQmUJpeVPEIpuM.&amp;owa=outlook.office.com&amp;scriptVer=20211018001.04&amp;animation=true">
            <a:extLst>
              <a:ext uri="{FF2B5EF4-FFF2-40B4-BE49-F238E27FC236}">
                <a16:creationId xmlns:a16="http://schemas.microsoft.com/office/drawing/2014/main" id="{C0820381-43ED-4EE3-A3DC-89640BC17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76" name="TextBox 54">
            <a:extLst>
              <a:ext uri="{FF2B5EF4-FFF2-40B4-BE49-F238E27FC236}">
                <a16:creationId xmlns:a16="http://schemas.microsoft.com/office/drawing/2014/main" id="{3641B523-72F5-45F0-B387-885E2E01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4310390"/>
            <a:ext cx="25368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100" b="1" dirty="0">
                <a:latin typeface="Bookman Old Style" panose="02050604050505020204" pitchFamily="18" charset="0"/>
              </a:rPr>
              <a:t>Fisheries &amp; Ecosystem  services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97365371-27E5-48F5-9510-037D8393CFA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B0F0">
              <a:alpha val="5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3333CC"/>
                </a:solidFill>
                <a:cs typeface="Arial" pitchFamily="34" charset="0"/>
              </a:rPr>
              <a:t>Ocean Information System for blue economy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2"/>
          <p:cNvPicPr>
            <a:picLocks noChangeAspect="1" noChangeArrowheads="1"/>
          </p:cNvPicPr>
          <p:nvPr/>
        </p:nvPicPr>
        <p:blipFill>
          <a:blip r:embed="rId2" cstate="print"/>
          <a:srcRect l="18353" t="10001" r="7059" b="6250"/>
          <a:stretch>
            <a:fillRect/>
          </a:stretch>
        </p:blipFill>
        <p:spPr bwMode="auto">
          <a:xfrm>
            <a:off x="304800" y="990600"/>
            <a:ext cx="8580438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549" name="TextBox 4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Argo, Moorings, ADCP, drifters, RAMA buoys, current meter moorings, XBT, CODAR, Tsunami buoys, wave rider buoys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6038"/>
            <a:ext cx="9144000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 pitchFamily="34" charset="0"/>
              </a:rPr>
              <a:t>In-situ Observation Systems by India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76200" y="685800"/>
            <a:ext cx="9144000" cy="3276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Global forecast (Wave watch III)</a:t>
            </a:r>
          </a:p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Regional forecast (Mike wave and ROMS general circulation)</a:t>
            </a:r>
          </a:p>
          <a:p>
            <a:pPr marL="1085850" marR="0" lvl="2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Char char="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Sea Surface Currents; Sea Surface Temperature; Mixed Layer Depth; D20 </a:t>
            </a:r>
          </a:p>
          <a:p>
            <a:pPr marL="1085850" marR="0" lvl="2" indent="-2468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Char char="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Significant Wave Height; Swell Wave Height; Wave Periods; Swell Wave Periods; Wind Speed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Coastal forecast (Waves; Mike; 10 KM;  7 day ; 3 hourly)</a:t>
            </a:r>
          </a:p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Location specific forecast (Waves; Mike; 5 KM)</a:t>
            </a:r>
          </a:p>
          <a:p>
            <a:pPr marL="1085850" marR="0" lvl="2" indent="-246888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Char char="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Pondicherry; Tuticorin; Tirunelveli; Vizag; Ratnagiri; Karwar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Value added services</a:t>
            </a:r>
          </a:p>
          <a:p>
            <a:pPr marL="9144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High wave alerts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7" descr="AS-cur-animatio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48075"/>
            <a:ext cx="42672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wh-animation_co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857" y="3641725"/>
            <a:ext cx="362494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-65314" y="0"/>
            <a:ext cx="9209314" cy="6096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Ocean Modelling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Text Box 2">
            <a:extLst>
              <a:ext uri="{FF2B5EF4-FFF2-40B4-BE49-F238E27FC236}">
                <a16:creationId xmlns:a16="http://schemas.microsoft.com/office/drawing/2014/main" id="{C9E03684-02C9-4C07-AB0C-E8D9F4E7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2895600" cy="1127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latin typeface="Bell MT" pitchFamily="18" charset="0"/>
                <a:cs typeface="Arial" charset="0"/>
              </a:rPr>
              <a:t>More than 50 Nations around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latin typeface="Bell MT" pitchFamily="18" charset="0"/>
                <a:cs typeface="Arial" charset="0"/>
              </a:rPr>
              <a:t>Many are Developing Countries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E7A7D23-5DBC-4617-AE19-A843FA03F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590800"/>
            <a:ext cx="3352800" cy="40010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Bell MT" pitchFamily="18" charset="0"/>
              </a:rPr>
              <a:t>Most of the coastal areas are low lying and vulnerable to oceanogenic disasters such as Tsunamis, Storm Surges, Sea-level rise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Bell MT" pitchFamily="18" charset="0"/>
              </a:rPr>
              <a:t>Frequent Cyclones - 13% of World’s cyclones in the Seas around India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Bell MT" pitchFamily="18" charset="0"/>
              </a:rPr>
              <a:t>A few Tsunami events in the past - Dec 26, 2004 Tsunami resulted in a loss of 18,045 deaths and 6,47,599 persons displaced</a:t>
            </a:r>
          </a:p>
        </p:txBody>
      </p:sp>
      <p:pic>
        <p:nvPicPr>
          <p:cNvPr id="8198" name="Picture 8">
            <a:extLst>
              <a:ext uri="{FF2B5EF4-FFF2-40B4-BE49-F238E27FC236}">
                <a16:creationId xmlns:a16="http://schemas.microsoft.com/office/drawing/2014/main" id="{15E41CF4-8DFB-4C2F-8311-7B024210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8888" r="20000" b="3111"/>
          <a:stretch>
            <a:fillRect/>
          </a:stretch>
        </p:blipFill>
        <p:spPr bwMode="auto">
          <a:xfrm>
            <a:off x="0" y="2438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40235EE8-0EB3-4F7C-9EDC-36B94287F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990600"/>
            <a:ext cx="2971800" cy="1127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latin typeface="Bell MT" pitchFamily="18" charset="0"/>
                <a:cs typeface="Arial" charset="0"/>
              </a:rPr>
              <a:t>More than1.5 Billion Population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>
                <a:latin typeface="Bell MT" pitchFamily="18" charset="0"/>
                <a:cs typeface="Arial" charset="0"/>
              </a:rPr>
              <a:t>More than 66,500 km coastline</a:t>
            </a:r>
            <a:endParaRPr lang="en-US" dirty="0">
              <a:latin typeface="Bell MT" pitchFamily="18" charset="0"/>
              <a:cs typeface="Arial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55974C-548B-4E5B-BEC4-0F240F0F00FD}"/>
              </a:ext>
            </a:extLst>
          </p:cNvPr>
          <p:cNvSpPr/>
          <p:nvPr/>
        </p:nvSpPr>
        <p:spPr>
          <a:xfrm>
            <a:off x="3200400" y="990600"/>
            <a:ext cx="2895600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chemeClr val="bg1"/>
                </a:solidFill>
                <a:latin typeface="Bell MT" pitchFamily="18" charset="0"/>
                <a:cs typeface="Arial" charset="0"/>
              </a:rPr>
              <a:t>250 million live within 50 km of the coast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chemeClr val="bg1"/>
                </a:solidFill>
                <a:latin typeface="Bell MT" pitchFamily="18" charset="0"/>
                <a:cs typeface="Arial" charset="0"/>
              </a:rPr>
              <a:t>3,600 fishing villages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chemeClr val="bg1"/>
                </a:solidFill>
                <a:latin typeface="Bell MT" pitchFamily="18" charset="0"/>
                <a:cs typeface="Arial" charset="0"/>
              </a:rPr>
              <a:t>12 major ports and 185 minor ports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chemeClr val="bg1"/>
                </a:solidFill>
                <a:latin typeface="Bell MT" pitchFamily="18" charset="0"/>
                <a:cs typeface="Arial" charset="0"/>
              </a:rPr>
              <a:t>4,120 sq km of mangroves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891519-FCD1-4584-93CD-310FE6A0602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C000">
              <a:alpha val="5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3333CC"/>
                </a:solidFill>
                <a:cs typeface="Arial" pitchFamily="34" charset="0"/>
              </a:rPr>
              <a:t>Vulnerability of the Indian Ocean Coastline to </a:t>
            </a:r>
            <a:r>
              <a:rPr lang="en-US" sz="2800" b="1" dirty="0" err="1">
                <a:solidFill>
                  <a:srgbClr val="3333CC"/>
                </a:solidFill>
                <a:cs typeface="Arial" pitchFamily="34" charset="0"/>
              </a:rPr>
              <a:t>Oceanogenic</a:t>
            </a:r>
            <a:r>
              <a:rPr lang="en-US" sz="2800" b="1" dirty="0">
                <a:solidFill>
                  <a:srgbClr val="3333CC"/>
                </a:solidFill>
                <a:cs typeface="Arial" pitchFamily="34" charset="0"/>
              </a:rPr>
              <a:t> Disasters</a:t>
            </a:r>
          </a:p>
        </p:txBody>
      </p:sp>
      <p:sp>
        <p:nvSpPr>
          <p:cNvPr id="8204" name="TextBox 9">
            <a:extLst>
              <a:ext uri="{FF2B5EF4-FFF2-40B4-BE49-F238E27FC236}">
                <a16:creationId xmlns:a16="http://schemas.microsoft.com/office/drawing/2014/main" id="{8888172F-AC6E-4ECF-A26D-6D02F2682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590800"/>
            <a:ext cx="1905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1600"/>
              <a:t>Shoreline erosion and hazardous storms greatly affect coastal environment quality (edaphic), limiting agriculture land use and its mitigation.</a:t>
            </a:r>
          </a:p>
        </p:txBody>
      </p:sp>
      <p:sp>
        <p:nvSpPr>
          <p:cNvPr id="8205" name="TextBox 10">
            <a:extLst>
              <a:ext uri="{FF2B5EF4-FFF2-40B4-BE49-F238E27FC236}">
                <a16:creationId xmlns:a16="http://schemas.microsoft.com/office/drawing/2014/main" id="{DCC3625E-04DF-48FD-BA3E-0A4D4373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648200"/>
            <a:ext cx="198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1200"/>
              <a:t>Flooding and Salinity Many coastal agricultural areas are fat, while others have steep coastlines. Low-lying agricultural land is frequently subjected to severe drainage and soil salinity problems due to stagnation of rain and runoff water and fooding from rivers or periodic storm surges</a:t>
            </a:r>
          </a:p>
        </p:txBody>
      </p:sp>
    </p:spTree>
    <p:extLst>
      <p:ext uri="{BB962C8B-B14F-4D97-AF65-F5344CB8AC3E}">
        <p14:creationId xmlns:p14="http://schemas.microsoft.com/office/powerpoint/2010/main" val="117095089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5562600" y="1371600"/>
            <a:ext cx="3352800" cy="132343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600">
                <a:cs typeface="Arial" charset="0"/>
              </a:rPr>
              <a:t>13% of World’s cyclones </a:t>
            </a:r>
          </a:p>
          <a:p>
            <a:pPr marL="338138" indent="-338138" eaLnBrk="0" hangingPunct="0"/>
            <a:r>
              <a:rPr lang="en-US" sz="1600">
                <a:cs typeface="Arial" charset="0"/>
              </a:rPr>
              <a:t>	in the Seas around India</a:t>
            </a:r>
          </a:p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600">
                <a:cs typeface="Arial" charset="0"/>
              </a:rPr>
              <a:t>Annual; Frequent phenomenon</a:t>
            </a:r>
          </a:p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600">
                <a:cs typeface="Arial" charset="0"/>
              </a:rPr>
              <a:t>Inundation of Coastal areas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4792663" y="3505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hi-IN" sz="2400">
              <a:cs typeface="Arial" charset="0"/>
            </a:endParaRPr>
          </a:p>
        </p:txBody>
      </p:sp>
      <p:sp>
        <p:nvSpPr>
          <p:cNvPr id="1173512" name="Rectangle 8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Oceanogenic Disasters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0" y="5135563"/>
            <a:ext cx="3276600" cy="13849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400">
                <a:cs typeface="Arial" charset="0"/>
              </a:rPr>
              <a:t>Tsunami in Indian Ocean</a:t>
            </a:r>
          </a:p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400">
                <a:cs typeface="Arial" charset="0"/>
              </a:rPr>
              <a:t>A few events in the past</a:t>
            </a:r>
          </a:p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400">
                <a:cs typeface="Arial" charset="0"/>
              </a:rPr>
              <a:t>Inundation of Coastal areas (Large stretches)</a:t>
            </a:r>
          </a:p>
          <a:p>
            <a:pPr marL="338138" indent="-338138" eaLnBrk="0" hangingPunct="0">
              <a:buFontTx/>
              <a:buBlip>
                <a:blip r:embed="rId2"/>
              </a:buBlip>
            </a:pPr>
            <a:r>
              <a:rPr lang="en-US" sz="1400">
                <a:cs typeface="Arial" charset="0"/>
              </a:rPr>
              <a:t>Highly devastative Tsunami on </a:t>
            </a:r>
          </a:p>
          <a:p>
            <a:pPr marL="338138" indent="-338138" eaLnBrk="0" hangingPunct="0"/>
            <a:r>
              <a:rPr lang="en-US" sz="1400">
                <a:cs typeface="Arial" charset="0"/>
              </a:rPr>
              <a:t>     Dec 26, 2004</a:t>
            </a:r>
          </a:p>
        </p:txBody>
      </p:sp>
      <p:pic>
        <p:nvPicPr>
          <p:cNvPr id="39942" name="Picture 5" descr="tsunamikodi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3825" y="4984750"/>
            <a:ext cx="25177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ANd9GcQHM7WBA25IDXP3xv7HICSCEeiMvXMR_adSxggMklVbaaQQA4_Af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953000"/>
            <a:ext cx="3001963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5" descr="floy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1288" y="1143000"/>
            <a:ext cx="280511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7" descr="ANd9GcSGChpahtb79S1dOV4ukREpyo9exjlbM3CZIuReZCjpy7qzuBpFowUAZflsJ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143000"/>
            <a:ext cx="22733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9" descr="ANd9GcSqAEGqkYRTDI43Eq84NrfsXukXpsRzUPH4uOwfNqMhLrR7n691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081338"/>
            <a:ext cx="22288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21" descr="ANd9GcTCZFX6HIA-w4-QXOCRgm_ZX0jxEr-Q9mxbk4SQUiri6GdJ9KV9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081338"/>
            <a:ext cx="27114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23" descr="ANd9GcSDguGDcq06a6gFLFNDlh2eZJKjgysUBBCwEiQ_3lsxlBj09CPlnw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081338"/>
            <a:ext cx="19764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Text Box 25"/>
          <p:cNvSpPr txBox="1">
            <a:spLocks noChangeArrowheads="1"/>
          </p:cNvSpPr>
          <p:nvPr/>
        </p:nvSpPr>
        <p:spPr bwMode="auto">
          <a:xfrm>
            <a:off x="457200" y="533400"/>
            <a:ext cx="838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Tsunami, Cyclones, Storm surge, Sea level rise, Coastal erosion, High Waves, etc.</a:t>
            </a:r>
          </a:p>
        </p:txBody>
      </p:sp>
      <p:sp>
        <p:nvSpPr>
          <p:cNvPr id="39950" name="Text Box 26"/>
          <p:cNvSpPr txBox="1">
            <a:spLocks noChangeArrowheads="1"/>
          </p:cNvSpPr>
          <p:nvPr/>
        </p:nvSpPr>
        <p:spPr bwMode="auto">
          <a:xfrm>
            <a:off x="7467600" y="3429000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Coastal</a:t>
            </a:r>
          </a:p>
          <a:p>
            <a:pPr algn="ctr"/>
            <a:r>
              <a:rPr lang="en-US" sz="1600" b="1" dirty="0"/>
              <a:t>Inundation</a:t>
            </a:r>
          </a:p>
        </p:txBody>
      </p:sp>
      <p:sp>
        <p:nvSpPr>
          <p:cNvPr id="39951" name="Text Box 27"/>
          <p:cNvSpPr txBox="1">
            <a:spLocks noChangeArrowheads="1"/>
          </p:cNvSpPr>
          <p:nvPr/>
        </p:nvSpPr>
        <p:spPr bwMode="auto">
          <a:xfrm>
            <a:off x="7543800" y="4419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Damage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 l="8125" t="35201" r="5625" b="10000"/>
          <a:stretch>
            <a:fillRect/>
          </a:stretch>
        </p:blipFill>
        <p:spPr bwMode="auto">
          <a:xfrm>
            <a:off x="0" y="990600"/>
            <a:ext cx="9144000" cy="47244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Characteristics of, and responses to, marine physical hazards</a:t>
            </a: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28600" y="6172200"/>
            <a:ext cx="3881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UNESCO/IOC Report on Coastal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2471847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380" y="868334"/>
            <a:ext cx="2668661" cy="38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209473" y="4721307"/>
            <a:ext cx="2934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0070C0"/>
                </a:solidFill>
              </a:rPr>
              <a:t>(a) Time series of global heat content anomaly for the 0-700 m (in 10</a:t>
            </a:r>
            <a:r>
              <a:rPr lang="en-IN" sz="1200" b="1" baseline="30000" dirty="0">
                <a:solidFill>
                  <a:srgbClr val="0070C0"/>
                </a:solidFill>
              </a:rPr>
              <a:t>22</a:t>
            </a:r>
            <a:r>
              <a:rPr lang="en-IN" sz="1200" b="1" dirty="0">
                <a:solidFill>
                  <a:srgbClr val="0070C0"/>
                </a:solidFill>
              </a:rPr>
              <a:t> Joules). (b) for Indian Ocean. (c) Spatial heat content anomaly (0-700 m) for Indian Ocean (10</a:t>
            </a:r>
            <a:r>
              <a:rPr lang="en-IN" sz="1200" b="1" baseline="30000" dirty="0">
                <a:solidFill>
                  <a:srgbClr val="0070C0"/>
                </a:solidFill>
              </a:rPr>
              <a:t>22  </a:t>
            </a:r>
            <a:r>
              <a:rPr lang="en-IN" sz="1200" b="1" dirty="0">
                <a:solidFill>
                  <a:srgbClr val="0070C0"/>
                </a:solidFill>
              </a:rPr>
              <a:t>J/decade)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3AF9A-5094-1C21-F1E3-F27CBD00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215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Impact of climate change on the Indian Ocean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226214-BC5D-3D93-2D6C-030D865F9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624"/>
          <a:stretch/>
        </p:blipFill>
        <p:spPr>
          <a:xfrm>
            <a:off x="128801" y="1524000"/>
            <a:ext cx="5879403" cy="31086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3A3001-586E-69E9-58EF-30545E2FA53D}"/>
              </a:ext>
            </a:extLst>
          </p:cNvPr>
          <p:cNvSpPr txBox="1"/>
          <p:nvPr/>
        </p:nvSpPr>
        <p:spPr>
          <a:xfrm>
            <a:off x="4953000" y="6161898"/>
            <a:ext cx="408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MoES Climate Assessment Report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919AD-796D-5B34-9555-7D2ACC35E3BE}"/>
              </a:ext>
            </a:extLst>
          </p:cNvPr>
          <p:cNvSpPr txBox="1"/>
          <p:nvPr/>
        </p:nvSpPr>
        <p:spPr>
          <a:xfrm>
            <a:off x="2075" y="4619501"/>
            <a:ext cx="6006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SST trend (</a:t>
            </a:r>
            <a:r>
              <a:rPr lang="en-US" sz="1200" baseline="30000" dirty="0" err="1"/>
              <a:t>o</a:t>
            </a:r>
            <a:r>
              <a:rPr lang="en-US" sz="1200" dirty="0" err="1"/>
              <a:t>C</a:t>
            </a:r>
            <a:r>
              <a:rPr lang="en-US" sz="1200" dirty="0"/>
              <a:t>/decade) from: (a) observed Extended Reconstructed Sea Surface Temperature, version 4 (ERSST v4) during 1951– 2015, (b) CMIP5 historical simulations for 1976–2005.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Vulnerability and Role of Geospatial Technology</a:t>
            </a:r>
          </a:p>
        </p:txBody>
      </p:sp>
      <p:pic>
        <p:nvPicPr>
          <p:cNvPr id="1028" name="Picture 4" descr="Risk chart">
            <a:extLst>
              <a:ext uri="{FF2B5EF4-FFF2-40B4-BE49-F238E27FC236}">
                <a16:creationId xmlns:a16="http://schemas.microsoft.com/office/drawing/2014/main" id="{A169FC69-FC91-FFFF-BF74-7FE22A87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14" y="2517058"/>
            <a:ext cx="4634090" cy="4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661A1-23AE-2B12-B869-5DA4A853F895}"/>
              </a:ext>
            </a:extLst>
          </p:cNvPr>
          <p:cNvSpPr txBox="1"/>
          <p:nvPr/>
        </p:nvSpPr>
        <p:spPr>
          <a:xfrm>
            <a:off x="4390352" y="6524312"/>
            <a:ext cx="45761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dirty="0">
                <a:solidFill>
                  <a:srgbClr val="418FDE"/>
                </a:solidFill>
                <a:effectLst/>
                <a:latin typeface="Roboto" panose="02000000000000000000" pitchFamily="2" charset="0"/>
                <a:hlinkClick r:id="rId3"/>
              </a:rPr>
              <a:t>2018 Humanitarian Needs Overview (HNO)</a:t>
            </a:r>
            <a:endParaRPr lang="en-US" sz="1200" dirty="0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66A022E0-C0CD-75B4-C4CC-58F39B1C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33400"/>
            <a:ext cx="620460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4300" lvl="1" algn="just" eaLnBrk="1" hangingPunct="1"/>
            <a:r>
              <a:rPr lang="en-US" b="1" dirty="0">
                <a:latin typeface="+mn-lt"/>
              </a:rPr>
              <a:t>Vulnerability </a:t>
            </a:r>
            <a:r>
              <a:rPr lang="en-US" dirty="0">
                <a:latin typeface="+mn-lt"/>
              </a:rPr>
              <a:t>is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 the degree to which a system is prone to harmful effects of climate change and its variability and extremes (IPCC 2001)</a:t>
            </a:r>
            <a:r>
              <a:rPr lang="en-US" b="1" dirty="0">
                <a:latin typeface="+mn-lt"/>
              </a:rPr>
              <a:t>. V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ulnerability is a function of hazard, exposure and sensitivity of physical or biophysical components.</a:t>
            </a:r>
          </a:p>
          <a:p>
            <a:pPr marL="114300" lvl="1" algn="just" eaLnBrk="1" hangingPunct="1"/>
            <a:endParaRPr lang="en-US" sz="1200" dirty="0">
              <a:latin typeface="+mn-lt"/>
              <a:ea typeface="Times New Roman" panose="02020603050405020304" pitchFamily="18" charset="0"/>
            </a:endParaRPr>
          </a:p>
          <a:p>
            <a:pPr marL="114300" lvl="1" algn="just" eaLnBrk="1" hangingPunct="1"/>
            <a:r>
              <a:rPr lang="en-US" b="1" dirty="0">
                <a:effectLst/>
                <a:latin typeface="+mn-lt"/>
                <a:ea typeface="Times New Roman" panose="02020603050405020304" pitchFamily="18" charset="0"/>
              </a:rPr>
              <a:t>Approach: 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Deterministic and Probabilistic</a:t>
            </a:r>
          </a:p>
        </p:txBody>
      </p:sp>
      <p:pic>
        <p:nvPicPr>
          <p:cNvPr id="1030" name="Picture 6" descr="Geospatial Technologies Picking Up Greater Momentum - GIS Resources">
            <a:extLst>
              <a:ext uri="{FF2B5EF4-FFF2-40B4-BE49-F238E27FC236}">
                <a16:creationId xmlns:a16="http://schemas.microsoft.com/office/drawing/2014/main" id="{06AD5840-5FCC-E656-942E-005FC178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57600"/>
            <a:ext cx="37528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14149-C695-73B7-1DED-CC4D09863FD9}"/>
              </a:ext>
            </a:extLst>
          </p:cNvPr>
          <p:cNvSpPr txBox="1"/>
          <p:nvPr/>
        </p:nvSpPr>
        <p:spPr>
          <a:xfrm>
            <a:off x="135774" y="2590800"/>
            <a:ext cx="420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 Black" panose="020B0A04020102020204" pitchFamily="34" charset="0"/>
              </a:rPr>
              <a:t>Geospatial Technology plays a vital role in the disaster management cycle for information and informed decisions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2BE561B-811C-1699-DA3E-DABDA027A5F4}"/>
              </a:ext>
            </a:extLst>
          </p:cNvPr>
          <p:cNvGrpSpPr/>
          <p:nvPr/>
        </p:nvGrpSpPr>
        <p:grpSpPr>
          <a:xfrm>
            <a:off x="6661805" y="457200"/>
            <a:ext cx="2101195" cy="1676400"/>
            <a:chOff x="5180215" y="5048843"/>
            <a:chExt cx="2101195" cy="1676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12A426-82A5-5088-6D93-EF9CAA99363B}"/>
                </a:ext>
              </a:extLst>
            </p:cNvPr>
            <p:cNvSpPr/>
            <p:nvPr/>
          </p:nvSpPr>
          <p:spPr>
            <a:xfrm>
              <a:off x="5789815" y="5703899"/>
              <a:ext cx="914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Potential Impact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48F96A-933C-82AF-1ED1-C9E8C3FB04FE}"/>
                </a:ext>
              </a:extLst>
            </p:cNvPr>
            <p:cNvSpPr/>
            <p:nvPr/>
          </p:nvSpPr>
          <p:spPr>
            <a:xfrm>
              <a:off x="6317672" y="5048843"/>
              <a:ext cx="914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Sensitivity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4ED6D7-7C8C-FDB9-C822-BBF5B9672907}"/>
                </a:ext>
              </a:extLst>
            </p:cNvPr>
            <p:cNvSpPr/>
            <p:nvPr/>
          </p:nvSpPr>
          <p:spPr>
            <a:xfrm>
              <a:off x="5194070" y="5048843"/>
              <a:ext cx="914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Exposure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94AFA-11D3-C948-9B4E-9846A3F4388E}"/>
                </a:ext>
              </a:extLst>
            </p:cNvPr>
            <p:cNvSpPr/>
            <p:nvPr/>
          </p:nvSpPr>
          <p:spPr>
            <a:xfrm>
              <a:off x="5180215" y="6268043"/>
              <a:ext cx="914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Adaptive Capacity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E8B272-E54C-188E-CF2E-FA8103FE56A2}"/>
                </a:ext>
              </a:extLst>
            </p:cNvPr>
            <p:cNvSpPr/>
            <p:nvPr/>
          </p:nvSpPr>
          <p:spPr>
            <a:xfrm>
              <a:off x="6367010" y="6268043"/>
              <a:ext cx="9144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Vulnerability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1E027195-2AAD-E775-6685-29FD4F8FF77C}"/>
                </a:ext>
              </a:extLst>
            </p:cNvPr>
            <p:cNvCxnSpPr>
              <a:cxnSpLocks/>
              <a:stCxn id="13" idx="3"/>
              <a:endCxn id="17" idx="0"/>
            </p:cNvCxnSpPr>
            <p:nvPr/>
          </p:nvCxnSpPr>
          <p:spPr>
            <a:xfrm>
              <a:off x="6704215" y="5932499"/>
              <a:ext cx="119995" cy="33554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BDFFD66-6FF0-14E7-E06B-D63BB0DFC731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6094615" y="6496643"/>
              <a:ext cx="2723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2DB630EE-F48D-275A-F6BA-4A333AD79C44}"/>
                </a:ext>
              </a:extLst>
            </p:cNvPr>
            <p:cNvCxnSpPr>
              <a:stCxn id="14" idx="2"/>
              <a:endCxn id="13" idx="0"/>
            </p:cNvCxnSpPr>
            <p:nvPr/>
          </p:nvCxnSpPr>
          <p:spPr>
            <a:xfrm rot="5400000">
              <a:off x="6412016" y="5341043"/>
              <a:ext cx="197856" cy="52785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C37E1D51-EF48-7732-D25F-3E6FFE9ED3E1}"/>
                </a:ext>
              </a:extLst>
            </p:cNvPr>
            <p:cNvCxnSpPr>
              <a:stCxn id="15" idx="2"/>
              <a:endCxn id="13" idx="0"/>
            </p:cNvCxnSpPr>
            <p:nvPr/>
          </p:nvCxnSpPr>
          <p:spPr>
            <a:xfrm rot="16200000" flipH="1">
              <a:off x="5850214" y="5307098"/>
              <a:ext cx="197856" cy="59574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70972D6-8BCB-3290-7A86-A7B3C36D6609}"/>
              </a:ext>
            </a:extLst>
          </p:cNvPr>
          <p:cNvSpPr/>
          <p:nvPr/>
        </p:nvSpPr>
        <p:spPr>
          <a:xfrm>
            <a:off x="0" y="432392"/>
            <a:ext cx="9144000" cy="1729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195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Coastal Vulnerability Mapping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143000"/>
            <a:ext cx="5964710" cy="4529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Tsunami Hazard Vulnerability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Storm Surge vulnerability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Shoreline Change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CVI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MHVM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3D GIS</a:t>
            </a:r>
          </a:p>
          <a:p>
            <a:pPr marL="520700" indent="-5207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/>
              <a:t>Socioeconomic Vulnerability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tus_topo_bathy_al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26573" y="842937"/>
            <a:ext cx="4911458" cy="5394375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154" name="TextBox 5"/>
          <p:cNvSpPr txBox="1">
            <a:spLocks noChangeArrowheads="1"/>
          </p:cNvSpPr>
          <p:nvPr/>
        </p:nvSpPr>
        <p:spPr bwMode="auto">
          <a:xfrm>
            <a:off x="5076056" y="1181651"/>
            <a:ext cx="3960440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 eaLnBrk="1" hangingPunct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</a:rPr>
              <a:t>ALTM data for the coasts between Paradeep- Kochi</a:t>
            </a:r>
          </a:p>
          <a:p>
            <a:pPr marL="85725" indent="-85725" eaLnBrk="1" hangingPunct="1">
              <a:buFont typeface="Arial" pitchFamily="34" charset="0"/>
              <a:buChar char="•"/>
            </a:pPr>
            <a:r>
              <a:rPr lang="en-US" dirty="0" err="1">
                <a:latin typeface="Arial" pitchFamily="34" charset="0"/>
              </a:rPr>
              <a:t>Carto</a:t>
            </a:r>
            <a:r>
              <a:rPr lang="en-US" dirty="0">
                <a:latin typeface="Arial" pitchFamily="34" charset="0"/>
              </a:rPr>
              <a:t>-DTM for the Indian Mainland. </a:t>
            </a:r>
          </a:p>
          <a:p>
            <a:pPr marL="85725" indent="-85725" eaLnBrk="1" hangingPunct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</a:rPr>
              <a:t>RTK-GPS data collected in some areas using GPS</a:t>
            </a:r>
          </a:p>
          <a:p>
            <a:pPr marL="85725" indent="-85725" eaLnBrk="1" hangingPunct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</a:rPr>
              <a:t>Bathymetry data available from all the sources</a:t>
            </a:r>
            <a:endParaRPr lang="en-IN" dirty="0">
              <a:latin typeface="Arial" pitchFamily="34" charset="0"/>
            </a:endParaRPr>
          </a:p>
        </p:txBody>
      </p:sp>
      <p:sp>
        <p:nvSpPr>
          <p:cNvPr id="47155" name="TextBox 6"/>
          <p:cNvSpPr txBox="1">
            <a:spLocks noChangeArrowheads="1"/>
          </p:cNvSpPr>
          <p:nvPr/>
        </p:nvSpPr>
        <p:spPr bwMode="auto">
          <a:xfrm>
            <a:off x="2411760" y="836712"/>
            <a:ext cx="1641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Base Data Used</a:t>
            </a:r>
            <a:endParaRPr lang="en-IN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76056" y="4031704"/>
          <a:ext cx="4067945" cy="2062482"/>
        </p:xfrm>
        <a:graphic>
          <a:graphicData uri="http://schemas.openxmlformats.org/drawingml/2006/table">
            <a:tbl>
              <a:tblPr/>
              <a:tblGrid>
                <a:gridCol w="1380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Parameters</a:t>
                      </a:r>
                      <a:r>
                        <a:rPr lang="en-IN" sz="1000" b="1" dirty="0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Source</a:t>
                      </a:r>
                      <a:r>
                        <a:rPr lang="en-IN" sz="1000" b="1">
                          <a:solidFill>
                            <a:srgbClr val="0033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Longitude</a:t>
                      </a:r>
                      <a:r>
                        <a:rPr lang="en-IN" sz="1000" b="1">
                          <a:solidFill>
                            <a:srgbClr val="0033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Latitude</a:t>
                      </a:r>
                      <a:r>
                        <a:rPr lang="en-IN" sz="1000" b="1">
                          <a:solidFill>
                            <a:srgbClr val="0033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Magnitude</a:t>
                      </a:r>
                      <a:r>
                        <a:rPr lang="en-IN" sz="1000" b="1">
                          <a:solidFill>
                            <a:srgbClr val="0033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Sumatra 2004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Sumatra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95.85</a:t>
                      </a:r>
                      <a:r>
                        <a:rPr lang="en-IN" sz="1000" baseline="30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3.32</a:t>
                      </a:r>
                      <a:r>
                        <a:rPr lang="en-IN" sz="1000" baseline="30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 Mw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Car Nicobar 1881 </a:t>
                      </a:r>
                      <a:r>
                        <a:rPr lang="en-IN" sz="1000" b="1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 Nicobar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92.43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8.52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 Mw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Andaman 1941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North Andaman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92.5</a:t>
                      </a:r>
                      <a:r>
                        <a:rPr lang="en-IN" sz="1000" baseline="30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12.1</a:t>
                      </a:r>
                      <a:r>
                        <a:rPr lang="en-IN" sz="1000" baseline="30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7.7 Mw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Marakan 1762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Arakan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8.8 Mw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Worst-Case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 Nicobar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92.43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8.52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 Mw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b="1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Worst-Case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North Andaman</a:t>
                      </a:r>
                      <a:r>
                        <a:rPr lang="en-IN" sz="1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92.43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8.52</a:t>
                      </a:r>
                      <a:endParaRPr lang="en-IN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 Mw</a:t>
                      </a:r>
                      <a:r>
                        <a:rPr lang="en-IN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148064" y="3599656"/>
            <a:ext cx="37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eaLnBrk="1" hangingPunct="1"/>
            <a:r>
              <a:rPr lang="en-US" b="1" dirty="0">
                <a:latin typeface="Arial" pitchFamily="34" charset="0"/>
              </a:rPr>
              <a:t>Historical &amp; Worst case scenario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6056" y="764704"/>
            <a:ext cx="4067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eaLnBrk="1" hangingPunct="1"/>
            <a:r>
              <a:rPr lang="en-US" b="1" dirty="0">
                <a:latin typeface="Arial" pitchFamily="34" charset="0"/>
              </a:rPr>
              <a:t>Topography and Bathymetry Data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Tsunami Inundation modeling and vulnerability mapping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2" descr="map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038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1" descr="m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609600"/>
            <a:ext cx="35464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28600" y="7620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1:25000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200400" y="7620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1:5000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630003" y="609600"/>
            <a:ext cx="2492898" cy="6248400"/>
          </a:xfrm>
          <a:prstGeom prst="rect">
            <a:avLst/>
          </a:prstGeom>
          <a:solidFill>
            <a:srgbClr val="00B0F0"/>
          </a:solidFill>
          <a:ln w="19050">
            <a:solidFill>
              <a:srgbClr val="000000">
                <a:lumMod val="65000"/>
                <a:lumOff val="35000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marL="127000" indent="-127000" eaLnBrk="1" hangingPunct="1">
              <a:buFont typeface="Consolas" pitchFamily="49" charset="0"/>
              <a:buAutoNum type="romanUcPeriod"/>
              <a:defRPr/>
            </a:pPr>
            <a:r>
              <a:rPr lang="en-US" sz="14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Vulnerability classification</a:t>
            </a:r>
          </a:p>
          <a:p>
            <a:pPr marL="127000" indent="-127000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Low risk   –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Carnicobar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Eq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(8.1.Mw)</a:t>
            </a:r>
          </a:p>
          <a:p>
            <a:pPr marL="127000" indent="-127000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High risk  – Sumatra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Eq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(9.3Mw)</a:t>
            </a:r>
          </a:p>
          <a:p>
            <a:pPr marL="127000" indent="-127000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Maximum risk  – Hypo.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Carnicobar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Eq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(9.3 Mw)</a:t>
            </a:r>
          </a:p>
          <a:p>
            <a:pPr marL="127000" indent="-127000" eaLnBrk="1" hangingPunct="1">
              <a:buFontTx/>
              <a:buChar char="•"/>
              <a:defRPr/>
            </a:pPr>
            <a:endParaRPr lang="en-US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27000" indent="-127000" eaLnBrk="1" hangingPunct="1">
              <a:defRPr/>
            </a:pPr>
            <a:r>
              <a:rPr lang="en-US" sz="14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II. Inundation Depth </a:t>
            </a:r>
          </a:p>
          <a:p>
            <a:pPr marL="127000" indent="-127000" eaLnBrk="1" hangingPunct="1"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water level due to Sumatra 2004</a:t>
            </a:r>
          </a:p>
          <a:p>
            <a:pPr marL="127000" indent="-127000" eaLnBrk="1" hangingPunct="1">
              <a:defRPr/>
            </a:pPr>
            <a:endParaRPr lang="en-US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27000" indent="-127000" eaLnBrk="1" hangingPunct="1">
              <a:defRPr/>
            </a:pPr>
            <a:r>
              <a:rPr lang="en-US" sz="14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III. Others details</a:t>
            </a:r>
          </a:p>
          <a:p>
            <a:pPr marL="127000" indent="-127000" eaLnBrk="1" hangingPunct="1">
              <a:buFont typeface="Wingdings" pitchFamily="2" charset="2"/>
              <a:buChar char="q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From Satellite Imagery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Landuse</a:t>
            </a:r>
            <a:endParaRPr lang="en-US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127000" indent="-127000" eaLnBrk="1" hangingPunct="1">
              <a:buFont typeface="Wingdings" pitchFamily="2" charset="2"/>
              <a:buChar char="q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From DC images (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upto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2 km from coast)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Elevation Contours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Infrastructure details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Trees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Roads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Railways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Buildings</a:t>
            </a:r>
          </a:p>
          <a:p>
            <a:pPr marL="127000" indent="-127000" eaLnBrk="1" hangingPunct="1">
              <a:buFont typeface="Wingdings" pitchFamily="2" charset="2"/>
              <a:buChar char="q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Secondary data </a:t>
            </a: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Cadastral boundaries and Survey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Nos</a:t>
            </a:r>
            <a:endParaRPr lang="en-US" sz="14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681038" lvl="1" indent="-217488" eaLnBrk="1" hangingPunct="1">
              <a:buFontTx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Administrative boundaries</a:t>
            </a:r>
          </a:p>
          <a:p>
            <a:pPr marL="127000" indent="-127000" algn="ctr">
              <a:defRPr/>
            </a:pPr>
            <a:endParaRPr lang="en-US" altLang="ja-JP" sz="1400" b="1" dirty="0">
              <a:solidFill>
                <a:srgbClr val="FFFFFF"/>
              </a:solidFill>
              <a:latin typeface="Calibri" pitchFamily="34" charset="0"/>
              <a:cs typeface="ＭＳ Ｐゴシック" charset="-128"/>
            </a:endParaRPr>
          </a:p>
          <a:p>
            <a:pPr marL="127000" indent="-127000">
              <a:buFont typeface="Arial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127000" indent="-127000">
              <a:buFont typeface="Arial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  <a:p>
            <a:pPr marL="127000" indent="-127000">
              <a:buFont typeface="Arial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Mapping of Coastal Vulnerability to Tsunamis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457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Storm Surge Early Warning</a:t>
            </a:r>
          </a:p>
        </p:txBody>
      </p:sp>
      <p:grpSp>
        <p:nvGrpSpPr>
          <p:cNvPr id="17" name="Group 25"/>
          <p:cNvGrpSpPr>
            <a:grpSpLocks noChangeAspect="1"/>
          </p:cNvGrpSpPr>
          <p:nvPr/>
        </p:nvGrpSpPr>
        <p:grpSpPr>
          <a:xfrm>
            <a:off x="6137233" y="533400"/>
            <a:ext cx="3006767" cy="1828800"/>
            <a:chOff x="2209800" y="638175"/>
            <a:chExt cx="5119836" cy="3603279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638175"/>
              <a:ext cx="5119836" cy="3603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4476750" y="3810000"/>
              <a:ext cx="29296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686300" y="3121689"/>
              <a:ext cx="2340461" cy="51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Cyclone track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0424" y="1046976"/>
              <a:ext cx="1593692" cy="909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Rushikulya river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572000" y="1199376"/>
              <a:ext cx="22860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6060" y="708215"/>
              <a:ext cx="1143000" cy="44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33400"/>
            <a:ext cx="3827799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438392"/>
            <a:ext cx="7315200" cy="31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 descr="INUNDATION EXTENT 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3708" y="533401"/>
            <a:ext cx="2597617" cy="18288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19442" y="5842337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Customized and configured ADCIRC model for the Indian Ocean domain.</a:t>
            </a:r>
          </a:p>
          <a:p>
            <a:pPr marL="225425" indent="-225425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Blended parametric and global model winds.</a:t>
            </a:r>
          </a:p>
          <a:p>
            <a:pPr marL="225425" indent="-225425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Probabilistic Storm Surge (P-Surge) estimation.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2848643" cy="4029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33" y="1409700"/>
            <a:ext cx="2855377" cy="4038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43200"/>
            <a:ext cx="2874971" cy="406655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Mapping of Coastal Vulnerability to storm surge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Shoreline Change Studies ...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1923" name="Picture 3" descr="shoreline change r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838200"/>
            <a:ext cx="24415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 descr="india_shoreline_change"/>
          <p:cNvPicPr>
            <a:picLocks noChangeAspect="1" noChangeArrowheads="1"/>
          </p:cNvPicPr>
          <p:nvPr/>
        </p:nvPicPr>
        <p:blipFill>
          <a:blip r:embed="rId3" cstate="print"/>
          <a:srcRect l="5699" t="3967" r="7712" b="4901"/>
          <a:stretch>
            <a:fillRect/>
          </a:stretch>
        </p:blipFill>
        <p:spPr bwMode="auto">
          <a:xfrm>
            <a:off x="579438" y="823913"/>
            <a:ext cx="472281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010275" y="609600"/>
            <a:ext cx="24479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900" b="1"/>
              <a:t>Shoreline change in Lakshadweep Islands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88925" y="4918075"/>
            <a:ext cx="8397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defTabSz="457200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en-US" sz="1600" b="1"/>
              <a:t>Satellite data gives useful insights in assessing the long term shoreline changes</a:t>
            </a:r>
          </a:p>
          <a:p>
            <a:pPr marL="228600" indent="-228600" defTabSz="457200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en-US" sz="1600" b="1"/>
              <a:t>GIS analysis helps in understanding the spatio-temporal dynamics</a:t>
            </a:r>
          </a:p>
          <a:p>
            <a:pPr marL="228600" indent="-228600" defTabSz="457200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en-US" sz="1600" b="1"/>
              <a:t>The integration of the relevant information will enable us to understand possible cause</a:t>
            </a:r>
          </a:p>
          <a:p>
            <a:pPr marL="228600" indent="-228600" defTabSz="457200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en-US" sz="1600" b="1"/>
              <a:t>Plan for the remedial measures</a:t>
            </a:r>
          </a:p>
          <a:p>
            <a:pPr marL="228600" indent="-228600" defTabSz="457200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en-US" sz="1600" b="1"/>
              <a:t>The technology also useful in understanding the future implications </a:t>
            </a:r>
          </a:p>
        </p:txBody>
      </p:sp>
    </p:spTree>
    <p:extLst>
      <p:ext uri="{BB962C8B-B14F-4D97-AF65-F5344CB8AC3E}">
        <p14:creationId xmlns:p14="http://schemas.microsoft.com/office/powerpoint/2010/main" val="302622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4754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Impact of Coastal Structures on the shoreline</a:t>
            </a:r>
            <a:endParaRPr lang="en-US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2949" name="Text Box 7"/>
          <p:cNvSpPr txBox="1">
            <a:spLocks noChangeArrowheads="1"/>
          </p:cNvSpPr>
          <p:nvPr/>
        </p:nvSpPr>
        <p:spPr bwMode="auto">
          <a:xfrm>
            <a:off x="76201" y="5751513"/>
            <a:ext cx="8717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b="1" dirty="0"/>
              <a:t>The construction of breakwater structures disturbs the natural coastal processes</a:t>
            </a:r>
          </a:p>
          <a:p>
            <a:pPr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en-US" b="1" dirty="0"/>
              <a:t>As the net drifts is towards the north in this region, northern parts observed increased erosion due to a lack of sediments for the natural </a:t>
            </a:r>
            <a:r>
              <a:rPr lang="en-US" b="1"/>
              <a:t>coastal currents.  </a:t>
            </a:r>
            <a:endParaRPr lang="en-US" b="1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Shoreline Change Studies ...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Picture 3" descr="scr_map">
            <a:extLst>
              <a:ext uri="{FF2B5EF4-FFF2-40B4-BE49-F238E27FC236}">
                <a16:creationId xmlns:a16="http://schemas.microsoft.com/office/drawing/2014/main" id="{E041F40B-2E5D-24CA-606F-7D290B21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22020"/>
            <a:ext cx="350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cr">
            <a:extLst>
              <a:ext uri="{FF2B5EF4-FFF2-40B4-BE49-F238E27FC236}">
                <a16:creationId xmlns:a16="http://schemas.microsoft.com/office/drawing/2014/main" id="{222856E0-345E-DE34-1ED3-DB5F7F9A12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74420"/>
            <a:ext cx="34940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71" name="Picture 5" descr="logo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6446838"/>
            <a:ext cx="1371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4" name="Group 2"/>
          <p:cNvGraphicFramePr>
            <a:graphicFrameLocks noGrp="1"/>
          </p:cNvGraphicFramePr>
          <p:nvPr/>
        </p:nvGraphicFramePr>
        <p:xfrm>
          <a:off x="3817938" y="970915"/>
          <a:ext cx="5029200" cy="2534285"/>
        </p:xfrm>
        <a:graphic>
          <a:graphicData uri="http://schemas.openxmlformats.org/drawingml/2006/table">
            <a:tbl>
              <a:tblPr/>
              <a:tblGrid>
                <a:gridCol w="211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Parameter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Data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Geomorphology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IRS LISS-IV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Slope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GEBCO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Elevation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SRTM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Tidal Range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Astronomical tide from WXTide-32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Shoreline Change Rate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Landsat data  (1972-2000)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Historical Sea Level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GLOSS long term tide gauge observation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Significant Wave Height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Simulated data from Mike model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946" name="Text Box 34"/>
          <p:cNvSpPr txBox="1">
            <a:spLocks noChangeArrowheads="1"/>
          </p:cNvSpPr>
          <p:nvPr/>
        </p:nvSpPr>
        <p:spPr bwMode="auto">
          <a:xfrm>
            <a:off x="4030663" y="451803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Arial" charset="0"/>
              </a:rPr>
              <a:t>Data Used</a:t>
            </a:r>
          </a:p>
        </p:txBody>
      </p:sp>
      <p:grpSp>
        <p:nvGrpSpPr>
          <p:cNvPr id="38947" name="Group 35"/>
          <p:cNvGrpSpPr>
            <a:grpSpLocks/>
          </p:cNvGrpSpPr>
          <p:nvPr/>
        </p:nvGrpSpPr>
        <p:grpSpPr bwMode="auto">
          <a:xfrm>
            <a:off x="381000" y="609600"/>
            <a:ext cx="3352800" cy="4953000"/>
            <a:chOff x="240" y="1200"/>
            <a:chExt cx="2112" cy="3120"/>
          </a:xfrm>
        </p:grpSpPr>
        <p:sp>
          <p:nvSpPr>
            <p:cNvPr id="38948" name="Text Box 36"/>
            <p:cNvSpPr txBox="1">
              <a:spLocks noChangeArrowheads="1"/>
            </p:cNvSpPr>
            <p:nvPr/>
          </p:nvSpPr>
          <p:spPr bwMode="auto">
            <a:xfrm>
              <a:off x="496" y="1471"/>
              <a:ext cx="1568" cy="540"/>
            </a:xfrm>
            <a:prstGeom prst="rect">
              <a:avLst/>
            </a:prstGeom>
            <a:solidFill>
              <a:srgbClr val="AFE1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AU" sz="1000" b="1">
                  <a:solidFill>
                    <a:srgbClr val="000000"/>
                  </a:solidFill>
                  <a:latin typeface="Arial" charset="0"/>
                </a:rPr>
                <a:t>Coastal Geomorphology</a:t>
              </a: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 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Coastal Regional Elevations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Coastal Slope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Shoreline-change Rate</a:t>
              </a:r>
            </a:p>
          </p:txBody>
        </p:sp>
        <p:sp>
          <p:nvSpPr>
            <p:cNvPr id="38949" name="Rectangle 37"/>
            <p:cNvSpPr>
              <a:spLocks noChangeArrowheads="1"/>
            </p:cNvSpPr>
            <p:nvPr/>
          </p:nvSpPr>
          <p:spPr bwMode="auto">
            <a:xfrm>
              <a:off x="848" y="1230"/>
              <a:ext cx="896" cy="1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 algn="ctr" defTabSz="457200" eaLnBrk="1" hangingPunct="1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1">
                  <a:latin typeface="Arial" charset="0"/>
                  <a:ea typeface="Arial Unicode MS" pitchFamily="34" charset="-128"/>
                  <a:cs typeface="Arial Unicode MS" pitchFamily="34" charset="-128"/>
                </a:rPr>
                <a:t>Methodology</a:t>
              </a:r>
            </a:p>
          </p:txBody>
        </p:sp>
        <p:sp>
          <p:nvSpPr>
            <p:cNvPr id="38950" name="Text Box 38"/>
            <p:cNvSpPr txBox="1">
              <a:spLocks noChangeArrowheads="1"/>
            </p:cNvSpPr>
            <p:nvPr/>
          </p:nvSpPr>
          <p:spPr bwMode="auto">
            <a:xfrm rot="16200000">
              <a:off x="-100" y="1893"/>
              <a:ext cx="1018" cy="173"/>
            </a:xfrm>
            <a:prstGeom prst="rect">
              <a:avLst/>
            </a:prstGeom>
            <a:solidFill>
              <a:srgbClr val="008AE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200" b="1">
                  <a:solidFill>
                    <a:srgbClr val="FFFF00"/>
                  </a:solidFill>
                  <a:latin typeface="Arial" charset="0"/>
                </a:rPr>
                <a:t>Input Parameters</a:t>
              </a:r>
            </a:p>
          </p:txBody>
        </p:sp>
        <p:sp>
          <p:nvSpPr>
            <p:cNvPr id="38951" name="Rectangle 39"/>
            <p:cNvSpPr>
              <a:spLocks noChangeArrowheads="1"/>
            </p:cNvSpPr>
            <p:nvPr/>
          </p:nvSpPr>
          <p:spPr bwMode="auto">
            <a:xfrm>
              <a:off x="240" y="1200"/>
              <a:ext cx="2112" cy="31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8952" name="Text Box 40"/>
            <p:cNvSpPr txBox="1">
              <a:spLocks noChangeArrowheads="1"/>
            </p:cNvSpPr>
            <p:nvPr/>
          </p:nvSpPr>
          <p:spPr bwMode="auto">
            <a:xfrm rot="16200000">
              <a:off x="302" y="1664"/>
              <a:ext cx="539" cy="154"/>
            </a:xfrm>
            <a:prstGeom prst="rect">
              <a:avLst/>
            </a:prstGeom>
            <a:solidFill>
              <a:srgbClr val="008AE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000" b="1">
                  <a:solidFill>
                    <a:srgbClr val="FFFF00"/>
                  </a:solidFill>
                  <a:latin typeface="Arial" charset="0"/>
                </a:rPr>
                <a:t>Geological</a:t>
              </a:r>
            </a:p>
          </p:txBody>
        </p:sp>
        <p:sp>
          <p:nvSpPr>
            <p:cNvPr id="38953" name="Text Box 41"/>
            <p:cNvSpPr txBox="1">
              <a:spLocks noChangeArrowheads="1"/>
            </p:cNvSpPr>
            <p:nvPr/>
          </p:nvSpPr>
          <p:spPr bwMode="auto">
            <a:xfrm>
              <a:off x="496" y="2041"/>
              <a:ext cx="1568" cy="450"/>
            </a:xfrm>
            <a:prstGeom prst="rect">
              <a:avLst/>
            </a:prstGeom>
            <a:solidFill>
              <a:srgbClr val="AFE1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Sea-level-change Rate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Mean Significant Wave Height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Tide Range</a:t>
              </a:r>
            </a:p>
            <a:p>
              <a:pPr marL="292100" algn="just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AU" sz="1000" b="1">
                  <a:solidFill>
                    <a:srgbClr val="000000"/>
                  </a:solidFill>
                  <a:latin typeface="Arial" charset="0"/>
                </a:rPr>
                <a:t>Tsunami Run-up</a:t>
              </a:r>
              <a:endParaRPr lang="en-US" sz="10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54" name="Rectangle 42"/>
            <p:cNvSpPr>
              <a:spLocks noChangeArrowheads="1"/>
            </p:cNvSpPr>
            <p:nvPr/>
          </p:nvSpPr>
          <p:spPr bwMode="auto">
            <a:xfrm>
              <a:off x="1019" y="3840"/>
              <a:ext cx="625" cy="198"/>
            </a:xfrm>
            <a:prstGeom prst="rect">
              <a:avLst/>
            </a:prstGeom>
            <a:solidFill>
              <a:srgbClr val="AFE1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CVI Maps</a:t>
              </a:r>
            </a:p>
          </p:txBody>
        </p:sp>
        <p:sp>
          <p:nvSpPr>
            <p:cNvPr id="38955" name="Text Box 43"/>
            <p:cNvSpPr txBox="1">
              <a:spLocks noChangeArrowheads="1"/>
            </p:cNvSpPr>
            <p:nvPr/>
          </p:nvSpPr>
          <p:spPr bwMode="auto">
            <a:xfrm rot="16200000">
              <a:off x="180" y="3950"/>
              <a:ext cx="450" cy="169"/>
            </a:xfrm>
            <a:prstGeom prst="rect">
              <a:avLst/>
            </a:prstGeom>
            <a:solidFill>
              <a:srgbClr val="008AE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hangingPunct="1"/>
              <a:r>
                <a:rPr lang="en-US" sz="1200" b="1">
                  <a:solidFill>
                    <a:srgbClr val="FFFF00"/>
                  </a:solidFill>
                  <a:latin typeface="Arial" charset="0"/>
                </a:rPr>
                <a:t>Output</a:t>
              </a:r>
            </a:p>
          </p:txBody>
        </p:sp>
        <p:sp>
          <p:nvSpPr>
            <p:cNvPr id="38956" name="Rectangle 44"/>
            <p:cNvSpPr>
              <a:spLocks noChangeArrowheads="1"/>
            </p:cNvSpPr>
            <p:nvPr/>
          </p:nvSpPr>
          <p:spPr bwMode="auto">
            <a:xfrm>
              <a:off x="506" y="3810"/>
              <a:ext cx="1558" cy="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8957" name="Rectangle 45"/>
            <p:cNvSpPr>
              <a:spLocks noChangeArrowheads="1"/>
            </p:cNvSpPr>
            <p:nvPr/>
          </p:nvSpPr>
          <p:spPr bwMode="auto">
            <a:xfrm>
              <a:off x="528" y="4050"/>
              <a:ext cx="1530" cy="198"/>
            </a:xfrm>
            <a:prstGeom prst="rect">
              <a:avLst/>
            </a:prstGeom>
            <a:solidFill>
              <a:srgbClr val="AFE1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Coastal Vulnerability Atlas</a:t>
              </a:r>
            </a:p>
          </p:txBody>
        </p:sp>
        <p:sp>
          <p:nvSpPr>
            <p:cNvPr id="38958" name="AutoShape 46"/>
            <p:cNvSpPr>
              <a:spLocks noChangeArrowheads="1"/>
            </p:cNvSpPr>
            <p:nvPr/>
          </p:nvSpPr>
          <p:spPr bwMode="auto">
            <a:xfrm rot="5400000">
              <a:off x="829" y="2770"/>
              <a:ext cx="2789" cy="192"/>
            </a:xfrm>
            <a:custGeom>
              <a:avLst/>
              <a:gdLst>
                <a:gd name="G0" fmla="+- 20507 0 0"/>
                <a:gd name="G1" fmla="+- 6750 0 0"/>
                <a:gd name="G2" fmla="+- 21600 0 6750"/>
                <a:gd name="G3" fmla="+- 10800 0 6750"/>
                <a:gd name="G4" fmla="+- 21600 0 20507"/>
                <a:gd name="G5" fmla="*/ G4 G3 10800"/>
                <a:gd name="G6" fmla="+- 21600 0 G5"/>
                <a:gd name="T0" fmla="*/ 20507 w 21600"/>
                <a:gd name="T1" fmla="*/ 0 h 21600"/>
                <a:gd name="T2" fmla="*/ 0 w 21600"/>
                <a:gd name="T3" fmla="*/ 10800 h 21600"/>
                <a:gd name="T4" fmla="*/ 2050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0507" y="0"/>
                  </a:moveTo>
                  <a:lnTo>
                    <a:pt x="20507" y="6750"/>
                  </a:lnTo>
                  <a:lnTo>
                    <a:pt x="3375" y="6750"/>
                  </a:lnTo>
                  <a:lnTo>
                    <a:pt x="3375" y="14850"/>
                  </a:lnTo>
                  <a:lnTo>
                    <a:pt x="20507" y="14850"/>
                  </a:lnTo>
                  <a:lnTo>
                    <a:pt x="2050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750"/>
                  </a:moveTo>
                  <a:lnTo>
                    <a:pt x="1350" y="14850"/>
                  </a:lnTo>
                  <a:lnTo>
                    <a:pt x="2700" y="14850"/>
                  </a:lnTo>
                  <a:lnTo>
                    <a:pt x="2700" y="6750"/>
                  </a:lnTo>
                  <a:close/>
                </a:path>
                <a:path w="21600" h="21600">
                  <a:moveTo>
                    <a:pt x="0" y="6750"/>
                  </a:moveTo>
                  <a:lnTo>
                    <a:pt x="0" y="14850"/>
                  </a:lnTo>
                  <a:lnTo>
                    <a:pt x="675" y="14850"/>
                  </a:lnTo>
                  <a:lnTo>
                    <a:pt x="675" y="675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38959" name="Group 47"/>
            <p:cNvGrpSpPr>
              <a:grpSpLocks/>
            </p:cNvGrpSpPr>
            <p:nvPr/>
          </p:nvGrpSpPr>
          <p:grpSpPr bwMode="auto">
            <a:xfrm>
              <a:off x="320" y="2551"/>
              <a:ext cx="1744" cy="1229"/>
              <a:chOff x="6744" y="15361"/>
              <a:chExt cx="2616" cy="1967"/>
            </a:xfrm>
          </p:grpSpPr>
          <p:sp>
            <p:nvSpPr>
              <p:cNvPr id="38960" name="Rectangle 48"/>
              <p:cNvSpPr>
                <a:spLocks noChangeArrowheads="1"/>
              </p:cNvSpPr>
              <p:nvPr/>
            </p:nvSpPr>
            <p:spPr bwMode="auto">
              <a:xfrm>
                <a:off x="7718" y="15511"/>
                <a:ext cx="1104" cy="317"/>
              </a:xfrm>
              <a:prstGeom prst="rect">
                <a:avLst/>
              </a:prstGeom>
              <a:solidFill>
                <a:srgbClr val="AFE1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1">
                    <a:solidFill>
                      <a:srgbClr val="000000"/>
                    </a:solidFill>
                    <a:latin typeface="Arial" charset="0"/>
                  </a:rPr>
                  <a:t>Risk Rating</a:t>
                </a:r>
              </a:p>
            </p:txBody>
          </p:sp>
          <p:sp>
            <p:nvSpPr>
              <p:cNvPr id="38961" name="Text Box 49"/>
              <p:cNvSpPr txBox="1">
                <a:spLocks noChangeArrowheads="1"/>
              </p:cNvSpPr>
              <p:nvPr/>
            </p:nvSpPr>
            <p:spPr bwMode="auto">
              <a:xfrm rot="16200000">
                <a:off x="5887" y="16218"/>
                <a:ext cx="1967" cy="254"/>
              </a:xfrm>
              <a:prstGeom prst="rect">
                <a:avLst/>
              </a:prstGeom>
              <a:solidFill>
                <a:srgbClr val="008AE8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eaLnBrk="1" hangingPunct="1"/>
                <a:r>
                  <a:rPr lang="en-US" sz="1400" b="1">
                    <a:solidFill>
                      <a:srgbClr val="FFFF00"/>
                    </a:solidFill>
                    <a:latin typeface="Arial" charset="0"/>
                  </a:rPr>
                  <a:t>Analysis</a:t>
                </a:r>
              </a:p>
            </p:txBody>
          </p:sp>
          <p:sp>
            <p:nvSpPr>
              <p:cNvPr id="38962" name="Rectangle 50"/>
              <p:cNvSpPr>
                <a:spLocks noChangeArrowheads="1"/>
              </p:cNvSpPr>
              <p:nvPr/>
            </p:nvSpPr>
            <p:spPr bwMode="auto">
              <a:xfrm>
                <a:off x="7023" y="15361"/>
                <a:ext cx="2337" cy="19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8963" name="Rectangle 51"/>
              <p:cNvSpPr>
                <a:spLocks noChangeArrowheads="1"/>
              </p:cNvSpPr>
              <p:nvPr/>
            </p:nvSpPr>
            <p:spPr bwMode="auto">
              <a:xfrm>
                <a:off x="7056" y="16152"/>
                <a:ext cx="2034" cy="1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ea typeface="Times New Roman" pitchFamily="18" charset="0"/>
                    <a:cs typeface="Arial" charset="0"/>
                  </a:rPr>
                  <a:t>Where </a:t>
                </a: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ea typeface="Times New Roman" pitchFamily="18" charset="0"/>
                    <a:cs typeface="Arial" charset="0"/>
                  </a:rPr>
                  <a:t>a = Shoreline change rate (m/y)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b = Sea level change rate (mm/y)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c = Coastal slope (degree)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d = Significant wave height (m)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e = Tide range (m)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f  = Coastal regional elevation (m)</a:t>
                </a:r>
                <a:endParaRPr lang="en-US" sz="1200" dirty="0">
                  <a:latin typeface="Arial" charset="0"/>
                </a:endParaRPr>
              </a:p>
              <a:p>
                <a:pPr marL="238125" lvl="1">
                  <a:lnSpc>
                    <a:spcPct val="90000"/>
                  </a:lnSpc>
                  <a:tabLst>
                    <a:tab pos="571500" algn="l"/>
                    <a:tab pos="800100" algn="l"/>
                    <a:tab pos="1028700" algn="l"/>
                  </a:tabLst>
                </a:pPr>
                <a:r>
                  <a:rPr lang="en-US" sz="900" dirty="0">
                    <a:latin typeface="Arial" charset="0"/>
                    <a:cs typeface="Times New Roman" pitchFamily="18" charset="0"/>
                  </a:rPr>
                  <a:t>g = Coastal geomorphology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8964" name="Rectangle 52"/>
              <p:cNvSpPr>
                <a:spLocks noChangeArrowheads="1"/>
              </p:cNvSpPr>
              <p:nvPr/>
            </p:nvSpPr>
            <p:spPr bwMode="auto">
              <a:xfrm>
                <a:off x="7038" y="15840"/>
                <a:ext cx="2304" cy="256"/>
              </a:xfrm>
              <a:prstGeom prst="rect">
                <a:avLst/>
              </a:prstGeom>
              <a:solidFill>
                <a:srgbClr val="AFE1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defTabSz="4075113" eaLnBrk="1" hangingPunct="1"/>
                <a:r>
                  <a:rPr lang="en-AU" sz="1200" b="1" dirty="0">
                    <a:latin typeface="Arial" charset="0"/>
                  </a:rPr>
                  <a:t>CVI = √ [(a*b*c*d*e*f*g)/7]</a:t>
                </a:r>
                <a:endParaRPr lang="en-US" sz="1200" b="1" dirty="0">
                  <a:latin typeface="Arial" charset="0"/>
                </a:endParaRPr>
              </a:p>
            </p:txBody>
          </p:sp>
        </p:grpSp>
        <p:sp>
          <p:nvSpPr>
            <p:cNvPr id="38965" name="Text Box 53"/>
            <p:cNvSpPr txBox="1">
              <a:spLocks noChangeArrowheads="1"/>
            </p:cNvSpPr>
            <p:nvPr/>
          </p:nvSpPr>
          <p:spPr bwMode="auto">
            <a:xfrm rot="16200000">
              <a:off x="347" y="2192"/>
              <a:ext cx="440" cy="154"/>
            </a:xfrm>
            <a:prstGeom prst="rect">
              <a:avLst/>
            </a:prstGeom>
            <a:solidFill>
              <a:srgbClr val="008AE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000" b="1">
                  <a:solidFill>
                    <a:srgbClr val="FFFF00"/>
                  </a:solidFill>
                  <a:latin typeface="Arial" charset="0"/>
                </a:rPr>
                <a:t>Physical</a:t>
              </a:r>
            </a:p>
          </p:txBody>
        </p:sp>
      </p:grpSp>
      <p:sp>
        <p:nvSpPr>
          <p:cNvPr id="38973" name="AutoShape 61"/>
          <p:cNvSpPr>
            <a:spLocks noChangeArrowheads="1"/>
          </p:cNvSpPr>
          <p:nvPr/>
        </p:nvSpPr>
        <p:spPr bwMode="auto">
          <a:xfrm>
            <a:off x="152400" y="0"/>
            <a:ext cx="8839200" cy="457200"/>
          </a:xfrm>
          <a:prstGeom prst="roundRect">
            <a:avLst>
              <a:gd name="adj" fmla="val 41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075113" eaLnBrk="1" hangingPunct="1"/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Assessment of Coastal Vulnerability Indices (CVI)</a:t>
            </a:r>
          </a:p>
        </p:txBody>
      </p:sp>
      <p:pic>
        <p:nvPicPr>
          <p:cNvPr id="25" name="Picture 9" descr="Andhra Pradesh"/>
          <p:cNvPicPr>
            <a:picLocks noChangeAspect="1" noChangeArrowheads="1"/>
          </p:cNvPicPr>
          <p:nvPr/>
        </p:nvPicPr>
        <p:blipFill>
          <a:blip r:embed="rId3" cstate="print"/>
          <a:srcRect l="1936" t="854" r="1332" b="17265"/>
          <a:stretch>
            <a:fillRect/>
          </a:stretch>
        </p:blipFill>
        <p:spPr bwMode="auto">
          <a:xfrm>
            <a:off x="4800600" y="3581400"/>
            <a:ext cx="2590800" cy="31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511175" y="549275"/>
            <a:ext cx="792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just"/>
            <a:r>
              <a:rPr lang="en-US" b="1">
                <a:latin typeface="Calibri" pitchFamily="34" charset="0"/>
              </a:rPr>
              <a:t>CVI Atlas covering Indian coast comprising 156 maps on 1:1lakh scales has been prepared and released on May 09, 2012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2590800" cy="363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152400" y="5953125"/>
            <a:ext cx="876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INCOIS, (2012). </a:t>
            </a:r>
            <a:r>
              <a:rPr lang="en-IN" sz="1400"/>
              <a:t>Coastal Vulnerability Atlas of India. INCOIS-ASG-CGAM-CV-2012-01, Pages 212, Maps 156, INCOIS, Hyderabad, India. ISBN 978-81-923474-0-0.</a:t>
            </a:r>
          </a:p>
        </p:txBody>
      </p:sp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3435350" y="2743200"/>
            <a:ext cx="180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Atlas Released </a:t>
            </a:r>
          </a:p>
          <a:p>
            <a:r>
              <a:rPr lang="en-US"/>
              <a:t>on 10/05/2012</a:t>
            </a:r>
            <a:endParaRPr lang="en-IN"/>
          </a:p>
        </p:txBody>
      </p:sp>
      <p:pic>
        <p:nvPicPr>
          <p:cNvPr id="14342" name="Picture 9" descr="E:\CGAM\CVI_Mapping_Project\atlas\documentation\india_C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533525"/>
            <a:ext cx="2819400" cy="364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2" descr="F:\photos_userinteraction_may2012\IMG_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7175" y="3478213"/>
            <a:ext cx="33528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39"/>
          <p:cNvSpPr>
            <a:spLocks noChangeArrowheads="1"/>
          </p:cNvSpPr>
          <p:nvPr/>
        </p:nvSpPr>
        <p:spPr bwMode="auto">
          <a:xfrm>
            <a:off x="0" y="0"/>
            <a:ext cx="9144000" cy="4889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600" b="1"/>
              <a:t>Coastal Vulnerability Atlas</a:t>
            </a:r>
            <a:endParaRPr lang="en-US" sz="26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chemeClr val="tx1"/>
                </a:solidFill>
              </a:rPr>
              <a:t>Where Does the Heat Go?</a:t>
            </a:r>
            <a:endParaRPr lang="en-US" b="1" dirty="0"/>
          </a:p>
        </p:txBody>
      </p:sp>
      <p:pic>
        <p:nvPicPr>
          <p:cNvPr id="16388" name="Picture 1028" descr="hc_pi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799" y="914400"/>
            <a:ext cx="4024441" cy="2940367"/>
          </a:xfrm>
          <a:noFill/>
          <a:ln/>
        </p:spPr>
      </p:pic>
      <p:pic>
        <p:nvPicPr>
          <p:cNvPr id="10" name="Picture 2" descr="Doctoring sea level data">
            <a:extLst>
              <a:ext uri="{FF2B5EF4-FFF2-40B4-BE49-F238E27FC236}">
                <a16:creationId xmlns:a16="http://schemas.microsoft.com/office/drawing/2014/main" id="{CC3C3FDF-F71A-9608-37E8-B36A13E3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8656"/>
            <a:ext cx="4267200" cy="294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11F4E6-4CBC-ACD4-760E-0875602665AE}"/>
              </a:ext>
            </a:extLst>
          </p:cNvPr>
          <p:cNvSpPr txBox="1"/>
          <p:nvPr/>
        </p:nvSpPr>
        <p:spPr>
          <a:xfrm>
            <a:off x="5705764" y="3533001"/>
            <a:ext cx="34382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dirty="0">
                <a:solidFill>
                  <a:srgbClr val="A71009"/>
                </a:solidFill>
                <a:effectLst/>
                <a:latin typeface="Arial" panose="020B0604020202020204" pitchFamily="34" charset="0"/>
                <a:hlinkClick r:id="rId5"/>
              </a:rPr>
              <a:t>Source: </a:t>
            </a:r>
            <a:r>
              <a:rPr lang="en-US" sz="1200" b="0" i="0" u="none" strike="noStrike" dirty="0" err="1">
                <a:solidFill>
                  <a:srgbClr val="A71009"/>
                </a:solidFill>
                <a:effectLst/>
                <a:latin typeface="Arial" panose="020B0604020202020204" pitchFamily="34" charset="0"/>
                <a:hlinkClick r:id="rId5"/>
              </a:rPr>
              <a:t>Cazenave</a:t>
            </a:r>
            <a:r>
              <a:rPr lang="en-US" sz="1200" b="0" i="0" u="none" strike="noStrike" dirty="0">
                <a:solidFill>
                  <a:srgbClr val="A71009"/>
                </a:solidFill>
                <a:effectLst/>
                <a:latin typeface="Arial" panose="020B0604020202020204" pitchFamily="34" charset="0"/>
                <a:hlinkClick r:id="rId5"/>
              </a:rPr>
              <a:t> et al 2018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14AF90-56F0-698E-BE83-DA33410E1B4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466" y="3977770"/>
            <a:ext cx="4578493" cy="27556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71C9AD-C83A-4EFA-ADFD-F98A67E99EC2}"/>
              </a:ext>
            </a:extLst>
          </p:cNvPr>
          <p:cNvSpPr/>
          <p:nvPr/>
        </p:nvSpPr>
        <p:spPr>
          <a:xfrm>
            <a:off x="2514600" y="6412468"/>
            <a:ext cx="4267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dirty="0">
                <a:solidFill>
                  <a:prstClr val="black"/>
                </a:solidFill>
              </a:rPr>
              <a:t>Source: </a:t>
            </a:r>
            <a:r>
              <a:rPr lang="en-US" sz="1050" dirty="0" err="1">
                <a:solidFill>
                  <a:prstClr val="black"/>
                </a:solidFill>
              </a:rPr>
              <a:t>Laury</a:t>
            </a:r>
            <a:r>
              <a:rPr lang="en-US" sz="1050" dirty="0">
                <a:solidFill>
                  <a:prstClr val="black"/>
                </a:solidFill>
              </a:rPr>
              <a:t> Miller, NOAA Lab for Satellite Altimetry</a:t>
            </a:r>
          </a:p>
        </p:txBody>
      </p:sp>
    </p:spTree>
    <p:extLst>
      <p:ext uri="{BB962C8B-B14F-4D97-AF65-F5344CB8AC3E}">
        <p14:creationId xmlns:p14="http://schemas.microsoft.com/office/powerpoint/2010/main" val="127212130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0300" y="1905000"/>
            <a:ext cx="4127500" cy="3070225"/>
            <a:chOff x="476" y="527"/>
            <a:chExt cx="3992" cy="2970"/>
          </a:xfrm>
        </p:grpSpPr>
        <p:sp>
          <p:nvSpPr>
            <p:cNvPr id="16390" name="Rectangle 2"/>
            <p:cNvSpPr>
              <a:spLocks noChangeArrowheads="1"/>
            </p:cNvSpPr>
            <p:nvPr/>
          </p:nvSpPr>
          <p:spPr bwMode="auto">
            <a:xfrm>
              <a:off x="1338" y="1026"/>
              <a:ext cx="3130" cy="1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6391" name="Freeform 3"/>
            <p:cNvSpPr>
              <a:spLocks/>
            </p:cNvSpPr>
            <p:nvPr/>
          </p:nvSpPr>
          <p:spPr bwMode="auto">
            <a:xfrm>
              <a:off x="1338" y="1026"/>
              <a:ext cx="771" cy="1814"/>
            </a:xfrm>
            <a:custGeom>
              <a:avLst/>
              <a:gdLst>
                <a:gd name="T0" fmla="*/ 0 w 771"/>
                <a:gd name="T1" fmla="*/ 0 h 1814"/>
                <a:gd name="T2" fmla="*/ 680 w 771"/>
                <a:gd name="T3" fmla="*/ 0 h 1814"/>
                <a:gd name="T4" fmla="*/ 635 w 771"/>
                <a:gd name="T5" fmla="*/ 45 h 1814"/>
                <a:gd name="T6" fmla="*/ 589 w 771"/>
                <a:gd name="T7" fmla="*/ 136 h 1814"/>
                <a:gd name="T8" fmla="*/ 589 w 771"/>
                <a:gd name="T9" fmla="*/ 318 h 1814"/>
                <a:gd name="T10" fmla="*/ 635 w 771"/>
                <a:gd name="T11" fmla="*/ 408 h 1814"/>
                <a:gd name="T12" fmla="*/ 680 w 771"/>
                <a:gd name="T13" fmla="*/ 590 h 1814"/>
                <a:gd name="T14" fmla="*/ 726 w 771"/>
                <a:gd name="T15" fmla="*/ 635 h 1814"/>
                <a:gd name="T16" fmla="*/ 771 w 771"/>
                <a:gd name="T17" fmla="*/ 726 h 1814"/>
                <a:gd name="T18" fmla="*/ 771 w 771"/>
                <a:gd name="T19" fmla="*/ 862 h 1814"/>
                <a:gd name="T20" fmla="*/ 726 w 771"/>
                <a:gd name="T21" fmla="*/ 953 h 1814"/>
                <a:gd name="T22" fmla="*/ 680 w 771"/>
                <a:gd name="T23" fmla="*/ 1089 h 1814"/>
                <a:gd name="T24" fmla="*/ 635 w 771"/>
                <a:gd name="T25" fmla="*/ 1089 h 1814"/>
                <a:gd name="T26" fmla="*/ 589 w 771"/>
                <a:gd name="T27" fmla="*/ 1225 h 1814"/>
                <a:gd name="T28" fmla="*/ 589 w 771"/>
                <a:gd name="T29" fmla="*/ 1270 h 1814"/>
                <a:gd name="T30" fmla="*/ 589 w 771"/>
                <a:gd name="T31" fmla="*/ 1361 h 1814"/>
                <a:gd name="T32" fmla="*/ 635 w 771"/>
                <a:gd name="T33" fmla="*/ 1452 h 1814"/>
                <a:gd name="T34" fmla="*/ 589 w 771"/>
                <a:gd name="T35" fmla="*/ 1542 h 1814"/>
                <a:gd name="T36" fmla="*/ 589 w 771"/>
                <a:gd name="T37" fmla="*/ 1588 h 1814"/>
                <a:gd name="T38" fmla="*/ 589 w 771"/>
                <a:gd name="T39" fmla="*/ 1633 h 1814"/>
                <a:gd name="T40" fmla="*/ 544 w 771"/>
                <a:gd name="T41" fmla="*/ 1678 h 1814"/>
                <a:gd name="T42" fmla="*/ 544 w 771"/>
                <a:gd name="T43" fmla="*/ 1724 h 1814"/>
                <a:gd name="T44" fmla="*/ 499 w 771"/>
                <a:gd name="T45" fmla="*/ 1769 h 1814"/>
                <a:gd name="T46" fmla="*/ 499 w 771"/>
                <a:gd name="T47" fmla="*/ 1814 h 1814"/>
                <a:gd name="T48" fmla="*/ 0 w 771"/>
                <a:gd name="T49" fmla="*/ 1814 h 1814"/>
                <a:gd name="T50" fmla="*/ 0 w 771"/>
                <a:gd name="T51" fmla="*/ 0 h 181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1"/>
                <a:gd name="T79" fmla="*/ 0 h 1814"/>
                <a:gd name="T80" fmla="*/ 771 w 771"/>
                <a:gd name="T81" fmla="*/ 1814 h 181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1" h="1814">
                  <a:moveTo>
                    <a:pt x="0" y="0"/>
                  </a:moveTo>
                  <a:lnTo>
                    <a:pt x="680" y="0"/>
                  </a:lnTo>
                  <a:lnTo>
                    <a:pt x="635" y="45"/>
                  </a:lnTo>
                  <a:lnTo>
                    <a:pt x="589" y="136"/>
                  </a:lnTo>
                  <a:lnTo>
                    <a:pt x="589" y="318"/>
                  </a:lnTo>
                  <a:lnTo>
                    <a:pt x="635" y="408"/>
                  </a:lnTo>
                  <a:lnTo>
                    <a:pt x="680" y="590"/>
                  </a:lnTo>
                  <a:lnTo>
                    <a:pt x="726" y="635"/>
                  </a:lnTo>
                  <a:lnTo>
                    <a:pt x="771" y="726"/>
                  </a:lnTo>
                  <a:lnTo>
                    <a:pt x="771" y="862"/>
                  </a:lnTo>
                  <a:lnTo>
                    <a:pt x="726" y="953"/>
                  </a:lnTo>
                  <a:lnTo>
                    <a:pt x="680" y="1089"/>
                  </a:lnTo>
                  <a:lnTo>
                    <a:pt x="635" y="1089"/>
                  </a:lnTo>
                  <a:lnTo>
                    <a:pt x="589" y="1225"/>
                  </a:lnTo>
                  <a:lnTo>
                    <a:pt x="589" y="1270"/>
                  </a:lnTo>
                  <a:lnTo>
                    <a:pt x="589" y="1361"/>
                  </a:lnTo>
                  <a:lnTo>
                    <a:pt x="635" y="1452"/>
                  </a:lnTo>
                  <a:lnTo>
                    <a:pt x="589" y="1542"/>
                  </a:lnTo>
                  <a:lnTo>
                    <a:pt x="589" y="1588"/>
                  </a:lnTo>
                  <a:lnTo>
                    <a:pt x="589" y="1633"/>
                  </a:lnTo>
                  <a:lnTo>
                    <a:pt x="544" y="1678"/>
                  </a:lnTo>
                  <a:lnTo>
                    <a:pt x="544" y="1724"/>
                  </a:lnTo>
                  <a:lnTo>
                    <a:pt x="499" y="1769"/>
                  </a:lnTo>
                  <a:lnTo>
                    <a:pt x="499" y="1814"/>
                  </a:lnTo>
                  <a:lnTo>
                    <a:pt x="0" y="1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2" name="Freeform 4"/>
            <p:cNvSpPr>
              <a:spLocks/>
            </p:cNvSpPr>
            <p:nvPr/>
          </p:nvSpPr>
          <p:spPr bwMode="auto">
            <a:xfrm>
              <a:off x="2049" y="1026"/>
              <a:ext cx="1927" cy="1814"/>
            </a:xfrm>
            <a:custGeom>
              <a:avLst/>
              <a:gdLst>
                <a:gd name="T0" fmla="*/ 60 w 1927"/>
                <a:gd name="T1" fmla="*/ 0 h 1814"/>
                <a:gd name="T2" fmla="*/ 15 w 1927"/>
                <a:gd name="T3" fmla="*/ 227 h 1814"/>
                <a:gd name="T4" fmla="*/ 151 w 1927"/>
                <a:gd name="T5" fmla="*/ 408 h 1814"/>
                <a:gd name="T6" fmla="*/ 468 w 1927"/>
                <a:gd name="T7" fmla="*/ 590 h 1814"/>
                <a:gd name="T8" fmla="*/ 1058 w 1927"/>
                <a:gd name="T9" fmla="*/ 680 h 1814"/>
                <a:gd name="T10" fmla="*/ 1829 w 1927"/>
                <a:gd name="T11" fmla="*/ 771 h 1814"/>
                <a:gd name="T12" fmla="*/ 1647 w 1927"/>
                <a:gd name="T13" fmla="*/ 998 h 1814"/>
                <a:gd name="T14" fmla="*/ 831 w 1927"/>
                <a:gd name="T15" fmla="*/ 1134 h 1814"/>
                <a:gd name="T16" fmla="*/ 377 w 1927"/>
                <a:gd name="T17" fmla="*/ 1270 h 1814"/>
                <a:gd name="T18" fmla="*/ 105 w 1927"/>
                <a:gd name="T19" fmla="*/ 1452 h 1814"/>
                <a:gd name="T20" fmla="*/ 15 w 1927"/>
                <a:gd name="T21" fmla="*/ 1588 h 1814"/>
                <a:gd name="T22" fmla="*/ 15 w 1927"/>
                <a:gd name="T23" fmla="*/ 1724 h 1814"/>
                <a:gd name="T24" fmla="*/ 15 w 1927"/>
                <a:gd name="T25" fmla="*/ 1814 h 1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27"/>
                <a:gd name="T40" fmla="*/ 0 h 1814"/>
                <a:gd name="T41" fmla="*/ 1927 w 1927"/>
                <a:gd name="T42" fmla="*/ 1814 h 18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27" h="1814">
                  <a:moveTo>
                    <a:pt x="60" y="0"/>
                  </a:moveTo>
                  <a:cubicBezTo>
                    <a:pt x="30" y="79"/>
                    <a:pt x="0" y="159"/>
                    <a:pt x="15" y="227"/>
                  </a:cubicBezTo>
                  <a:cubicBezTo>
                    <a:pt x="30" y="295"/>
                    <a:pt x="76" y="348"/>
                    <a:pt x="151" y="408"/>
                  </a:cubicBezTo>
                  <a:cubicBezTo>
                    <a:pt x="226" y="468"/>
                    <a:pt x="317" y="545"/>
                    <a:pt x="468" y="590"/>
                  </a:cubicBezTo>
                  <a:cubicBezTo>
                    <a:pt x="619" y="635"/>
                    <a:pt x="831" y="650"/>
                    <a:pt x="1058" y="680"/>
                  </a:cubicBezTo>
                  <a:cubicBezTo>
                    <a:pt x="1285" y="710"/>
                    <a:pt x="1731" y="718"/>
                    <a:pt x="1829" y="771"/>
                  </a:cubicBezTo>
                  <a:cubicBezTo>
                    <a:pt x="1927" y="824"/>
                    <a:pt x="1813" y="938"/>
                    <a:pt x="1647" y="998"/>
                  </a:cubicBezTo>
                  <a:cubicBezTo>
                    <a:pt x="1481" y="1058"/>
                    <a:pt x="1043" y="1089"/>
                    <a:pt x="831" y="1134"/>
                  </a:cubicBezTo>
                  <a:cubicBezTo>
                    <a:pt x="619" y="1179"/>
                    <a:pt x="498" y="1217"/>
                    <a:pt x="377" y="1270"/>
                  </a:cubicBezTo>
                  <a:cubicBezTo>
                    <a:pt x="256" y="1323"/>
                    <a:pt x="165" y="1399"/>
                    <a:pt x="105" y="1452"/>
                  </a:cubicBezTo>
                  <a:cubicBezTo>
                    <a:pt x="45" y="1505"/>
                    <a:pt x="30" y="1543"/>
                    <a:pt x="15" y="1588"/>
                  </a:cubicBezTo>
                  <a:cubicBezTo>
                    <a:pt x="0" y="1633"/>
                    <a:pt x="15" y="1686"/>
                    <a:pt x="15" y="1724"/>
                  </a:cubicBezTo>
                  <a:cubicBezTo>
                    <a:pt x="15" y="1762"/>
                    <a:pt x="15" y="1788"/>
                    <a:pt x="15" y="1814"/>
                  </a:cubicBezTo>
                </a:path>
              </a:pathLst>
            </a:cu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3" name="Freeform 5"/>
            <p:cNvSpPr>
              <a:spLocks/>
            </p:cNvSpPr>
            <p:nvPr/>
          </p:nvSpPr>
          <p:spPr bwMode="auto">
            <a:xfrm>
              <a:off x="1965" y="1026"/>
              <a:ext cx="1573" cy="1822"/>
            </a:xfrm>
            <a:custGeom>
              <a:avLst/>
              <a:gdLst>
                <a:gd name="T0" fmla="*/ 99 w 1573"/>
                <a:gd name="T1" fmla="*/ 0 h 1822"/>
                <a:gd name="T2" fmla="*/ 8 w 1573"/>
                <a:gd name="T3" fmla="*/ 136 h 1822"/>
                <a:gd name="T4" fmla="*/ 53 w 1573"/>
                <a:gd name="T5" fmla="*/ 363 h 1822"/>
                <a:gd name="T6" fmla="*/ 325 w 1573"/>
                <a:gd name="T7" fmla="*/ 590 h 1822"/>
                <a:gd name="T8" fmla="*/ 870 w 1573"/>
                <a:gd name="T9" fmla="*/ 771 h 1822"/>
                <a:gd name="T10" fmla="*/ 1505 w 1573"/>
                <a:gd name="T11" fmla="*/ 862 h 1822"/>
                <a:gd name="T12" fmla="*/ 1278 w 1573"/>
                <a:gd name="T13" fmla="*/ 953 h 1822"/>
                <a:gd name="T14" fmla="*/ 870 w 1573"/>
                <a:gd name="T15" fmla="*/ 998 h 1822"/>
                <a:gd name="T16" fmla="*/ 507 w 1573"/>
                <a:gd name="T17" fmla="*/ 1089 h 1822"/>
                <a:gd name="T18" fmla="*/ 325 w 1573"/>
                <a:gd name="T19" fmla="*/ 1225 h 1822"/>
                <a:gd name="T20" fmla="*/ 53 w 1573"/>
                <a:gd name="T21" fmla="*/ 1497 h 1822"/>
                <a:gd name="T22" fmla="*/ 8 w 1573"/>
                <a:gd name="T23" fmla="*/ 1769 h 1822"/>
                <a:gd name="T24" fmla="*/ 8 w 1573"/>
                <a:gd name="T25" fmla="*/ 1814 h 18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73"/>
                <a:gd name="T40" fmla="*/ 0 h 1822"/>
                <a:gd name="T41" fmla="*/ 1573 w 1573"/>
                <a:gd name="T42" fmla="*/ 1822 h 18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73" h="1822">
                  <a:moveTo>
                    <a:pt x="99" y="0"/>
                  </a:moveTo>
                  <a:cubicBezTo>
                    <a:pt x="57" y="38"/>
                    <a:pt x="16" y="76"/>
                    <a:pt x="8" y="136"/>
                  </a:cubicBezTo>
                  <a:cubicBezTo>
                    <a:pt x="0" y="196"/>
                    <a:pt x="0" y="287"/>
                    <a:pt x="53" y="363"/>
                  </a:cubicBezTo>
                  <a:cubicBezTo>
                    <a:pt x="106" y="439"/>
                    <a:pt x="189" y="522"/>
                    <a:pt x="325" y="590"/>
                  </a:cubicBezTo>
                  <a:cubicBezTo>
                    <a:pt x="461" y="658"/>
                    <a:pt x="673" y="726"/>
                    <a:pt x="870" y="771"/>
                  </a:cubicBezTo>
                  <a:cubicBezTo>
                    <a:pt x="1067" y="816"/>
                    <a:pt x="1437" y="832"/>
                    <a:pt x="1505" y="862"/>
                  </a:cubicBezTo>
                  <a:cubicBezTo>
                    <a:pt x="1573" y="892"/>
                    <a:pt x="1384" y="930"/>
                    <a:pt x="1278" y="953"/>
                  </a:cubicBezTo>
                  <a:cubicBezTo>
                    <a:pt x="1172" y="976"/>
                    <a:pt x="998" y="975"/>
                    <a:pt x="870" y="998"/>
                  </a:cubicBezTo>
                  <a:cubicBezTo>
                    <a:pt x="742" y="1021"/>
                    <a:pt x="598" y="1051"/>
                    <a:pt x="507" y="1089"/>
                  </a:cubicBezTo>
                  <a:cubicBezTo>
                    <a:pt x="416" y="1127"/>
                    <a:pt x="401" y="1157"/>
                    <a:pt x="325" y="1225"/>
                  </a:cubicBezTo>
                  <a:cubicBezTo>
                    <a:pt x="249" y="1293"/>
                    <a:pt x="106" y="1406"/>
                    <a:pt x="53" y="1497"/>
                  </a:cubicBezTo>
                  <a:cubicBezTo>
                    <a:pt x="0" y="1588"/>
                    <a:pt x="15" y="1716"/>
                    <a:pt x="8" y="1769"/>
                  </a:cubicBezTo>
                  <a:cubicBezTo>
                    <a:pt x="1" y="1822"/>
                    <a:pt x="4" y="1818"/>
                    <a:pt x="8" y="1814"/>
                  </a:cubicBezTo>
                </a:path>
              </a:pathLst>
            </a:cu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4" name="Freeform 6"/>
            <p:cNvSpPr>
              <a:spLocks/>
            </p:cNvSpPr>
            <p:nvPr/>
          </p:nvSpPr>
          <p:spPr bwMode="auto">
            <a:xfrm>
              <a:off x="2252" y="1026"/>
              <a:ext cx="2064" cy="1814"/>
            </a:xfrm>
            <a:custGeom>
              <a:avLst/>
              <a:gdLst>
                <a:gd name="T0" fmla="*/ 84 w 2064"/>
                <a:gd name="T1" fmla="*/ 0 h 1814"/>
                <a:gd name="T2" fmla="*/ 38 w 2064"/>
                <a:gd name="T3" fmla="*/ 136 h 1814"/>
                <a:gd name="T4" fmla="*/ 310 w 2064"/>
                <a:gd name="T5" fmla="*/ 318 h 1814"/>
                <a:gd name="T6" fmla="*/ 855 w 2064"/>
                <a:gd name="T7" fmla="*/ 408 h 1814"/>
                <a:gd name="T8" fmla="*/ 1626 w 2064"/>
                <a:gd name="T9" fmla="*/ 544 h 1814"/>
                <a:gd name="T10" fmla="*/ 2034 w 2064"/>
                <a:gd name="T11" fmla="*/ 771 h 1814"/>
                <a:gd name="T12" fmla="*/ 1807 w 2064"/>
                <a:gd name="T13" fmla="*/ 1179 h 1814"/>
                <a:gd name="T14" fmla="*/ 1218 w 2064"/>
                <a:gd name="T15" fmla="*/ 1452 h 1814"/>
                <a:gd name="T16" fmla="*/ 855 w 2064"/>
                <a:gd name="T17" fmla="*/ 1678 h 1814"/>
                <a:gd name="T18" fmla="*/ 719 w 2064"/>
                <a:gd name="T19" fmla="*/ 1814 h 1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64"/>
                <a:gd name="T31" fmla="*/ 0 h 1814"/>
                <a:gd name="T32" fmla="*/ 2064 w 2064"/>
                <a:gd name="T33" fmla="*/ 1814 h 18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64" h="1814">
                  <a:moveTo>
                    <a:pt x="84" y="0"/>
                  </a:moveTo>
                  <a:cubicBezTo>
                    <a:pt x="42" y="41"/>
                    <a:pt x="0" y="83"/>
                    <a:pt x="38" y="136"/>
                  </a:cubicBezTo>
                  <a:cubicBezTo>
                    <a:pt x="76" y="189"/>
                    <a:pt x="174" y="273"/>
                    <a:pt x="310" y="318"/>
                  </a:cubicBezTo>
                  <a:cubicBezTo>
                    <a:pt x="446" y="363"/>
                    <a:pt x="636" y="370"/>
                    <a:pt x="855" y="408"/>
                  </a:cubicBezTo>
                  <a:cubicBezTo>
                    <a:pt x="1074" y="446"/>
                    <a:pt x="1430" y="484"/>
                    <a:pt x="1626" y="544"/>
                  </a:cubicBezTo>
                  <a:cubicBezTo>
                    <a:pt x="1822" y="604"/>
                    <a:pt x="2004" y="665"/>
                    <a:pt x="2034" y="771"/>
                  </a:cubicBezTo>
                  <a:cubicBezTo>
                    <a:pt x="2064" y="877"/>
                    <a:pt x="1943" y="1066"/>
                    <a:pt x="1807" y="1179"/>
                  </a:cubicBezTo>
                  <a:cubicBezTo>
                    <a:pt x="1671" y="1292"/>
                    <a:pt x="1377" y="1369"/>
                    <a:pt x="1218" y="1452"/>
                  </a:cubicBezTo>
                  <a:cubicBezTo>
                    <a:pt x="1059" y="1535"/>
                    <a:pt x="938" y="1618"/>
                    <a:pt x="855" y="1678"/>
                  </a:cubicBezTo>
                  <a:cubicBezTo>
                    <a:pt x="772" y="1738"/>
                    <a:pt x="745" y="1776"/>
                    <a:pt x="719" y="1814"/>
                  </a:cubicBezTo>
                </a:path>
              </a:pathLst>
            </a:cu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5" name="Freeform 7"/>
            <p:cNvSpPr>
              <a:spLocks/>
            </p:cNvSpPr>
            <p:nvPr/>
          </p:nvSpPr>
          <p:spPr bwMode="auto">
            <a:xfrm>
              <a:off x="1610" y="1026"/>
              <a:ext cx="250" cy="1814"/>
            </a:xfrm>
            <a:custGeom>
              <a:avLst/>
              <a:gdLst>
                <a:gd name="T0" fmla="*/ 227 w 250"/>
                <a:gd name="T1" fmla="*/ 0 h 1814"/>
                <a:gd name="T2" fmla="*/ 181 w 250"/>
                <a:gd name="T3" fmla="*/ 136 h 1814"/>
                <a:gd name="T4" fmla="*/ 136 w 250"/>
                <a:gd name="T5" fmla="*/ 363 h 1814"/>
                <a:gd name="T6" fmla="*/ 181 w 250"/>
                <a:gd name="T7" fmla="*/ 590 h 1814"/>
                <a:gd name="T8" fmla="*/ 227 w 250"/>
                <a:gd name="T9" fmla="*/ 816 h 1814"/>
                <a:gd name="T10" fmla="*/ 227 w 250"/>
                <a:gd name="T11" fmla="*/ 998 h 1814"/>
                <a:gd name="T12" fmla="*/ 91 w 250"/>
                <a:gd name="T13" fmla="*/ 1225 h 1814"/>
                <a:gd name="T14" fmla="*/ 91 w 250"/>
                <a:gd name="T15" fmla="*/ 1497 h 1814"/>
                <a:gd name="T16" fmla="*/ 0 w 250"/>
                <a:gd name="T17" fmla="*/ 1814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0"/>
                <a:gd name="T28" fmla="*/ 0 h 1814"/>
                <a:gd name="T29" fmla="*/ 250 w 250"/>
                <a:gd name="T30" fmla="*/ 1814 h 18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0" h="1814">
                  <a:moveTo>
                    <a:pt x="227" y="0"/>
                  </a:moveTo>
                  <a:cubicBezTo>
                    <a:pt x="211" y="38"/>
                    <a:pt x="196" y="76"/>
                    <a:pt x="181" y="136"/>
                  </a:cubicBezTo>
                  <a:cubicBezTo>
                    <a:pt x="166" y="196"/>
                    <a:pt x="136" y="287"/>
                    <a:pt x="136" y="363"/>
                  </a:cubicBezTo>
                  <a:cubicBezTo>
                    <a:pt x="136" y="439"/>
                    <a:pt x="166" y="515"/>
                    <a:pt x="181" y="590"/>
                  </a:cubicBezTo>
                  <a:cubicBezTo>
                    <a:pt x="196" y="665"/>
                    <a:pt x="219" y="748"/>
                    <a:pt x="227" y="816"/>
                  </a:cubicBezTo>
                  <a:cubicBezTo>
                    <a:pt x="235" y="884"/>
                    <a:pt x="250" y="930"/>
                    <a:pt x="227" y="998"/>
                  </a:cubicBezTo>
                  <a:cubicBezTo>
                    <a:pt x="204" y="1066"/>
                    <a:pt x="114" y="1142"/>
                    <a:pt x="91" y="1225"/>
                  </a:cubicBezTo>
                  <a:cubicBezTo>
                    <a:pt x="68" y="1308"/>
                    <a:pt x="106" y="1399"/>
                    <a:pt x="91" y="1497"/>
                  </a:cubicBezTo>
                  <a:cubicBezTo>
                    <a:pt x="76" y="1595"/>
                    <a:pt x="38" y="1704"/>
                    <a:pt x="0" y="1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6" name="Freeform 8"/>
            <p:cNvSpPr>
              <a:spLocks/>
            </p:cNvSpPr>
            <p:nvPr/>
          </p:nvSpPr>
          <p:spPr bwMode="auto">
            <a:xfrm>
              <a:off x="2154" y="1026"/>
              <a:ext cx="250" cy="1814"/>
            </a:xfrm>
            <a:custGeom>
              <a:avLst/>
              <a:gdLst>
                <a:gd name="T0" fmla="*/ 227 w 250"/>
                <a:gd name="T1" fmla="*/ 0 h 1814"/>
                <a:gd name="T2" fmla="*/ 181 w 250"/>
                <a:gd name="T3" fmla="*/ 136 h 1814"/>
                <a:gd name="T4" fmla="*/ 136 w 250"/>
                <a:gd name="T5" fmla="*/ 363 h 1814"/>
                <a:gd name="T6" fmla="*/ 181 w 250"/>
                <a:gd name="T7" fmla="*/ 590 h 1814"/>
                <a:gd name="T8" fmla="*/ 227 w 250"/>
                <a:gd name="T9" fmla="*/ 816 h 1814"/>
                <a:gd name="T10" fmla="*/ 227 w 250"/>
                <a:gd name="T11" fmla="*/ 998 h 1814"/>
                <a:gd name="T12" fmla="*/ 91 w 250"/>
                <a:gd name="T13" fmla="*/ 1225 h 1814"/>
                <a:gd name="T14" fmla="*/ 91 w 250"/>
                <a:gd name="T15" fmla="*/ 1497 h 1814"/>
                <a:gd name="T16" fmla="*/ 0 w 250"/>
                <a:gd name="T17" fmla="*/ 1814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0"/>
                <a:gd name="T28" fmla="*/ 0 h 1814"/>
                <a:gd name="T29" fmla="*/ 250 w 250"/>
                <a:gd name="T30" fmla="*/ 1814 h 18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0" h="1814">
                  <a:moveTo>
                    <a:pt x="227" y="0"/>
                  </a:moveTo>
                  <a:cubicBezTo>
                    <a:pt x="211" y="38"/>
                    <a:pt x="196" y="76"/>
                    <a:pt x="181" y="136"/>
                  </a:cubicBezTo>
                  <a:cubicBezTo>
                    <a:pt x="166" y="196"/>
                    <a:pt x="136" y="287"/>
                    <a:pt x="136" y="363"/>
                  </a:cubicBezTo>
                  <a:cubicBezTo>
                    <a:pt x="136" y="439"/>
                    <a:pt x="166" y="515"/>
                    <a:pt x="181" y="590"/>
                  </a:cubicBezTo>
                  <a:cubicBezTo>
                    <a:pt x="196" y="665"/>
                    <a:pt x="219" y="748"/>
                    <a:pt x="227" y="816"/>
                  </a:cubicBezTo>
                  <a:cubicBezTo>
                    <a:pt x="235" y="884"/>
                    <a:pt x="250" y="930"/>
                    <a:pt x="227" y="998"/>
                  </a:cubicBezTo>
                  <a:cubicBezTo>
                    <a:pt x="204" y="1066"/>
                    <a:pt x="114" y="1142"/>
                    <a:pt x="91" y="1225"/>
                  </a:cubicBezTo>
                  <a:cubicBezTo>
                    <a:pt x="68" y="1308"/>
                    <a:pt x="106" y="1399"/>
                    <a:pt x="91" y="1497"/>
                  </a:cubicBezTo>
                  <a:cubicBezTo>
                    <a:pt x="76" y="1595"/>
                    <a:pt x="38" y="1704"/>
                    <a:pt x="0" y="181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7" name="Freeform 9"/>
            <p:cNvSpPr>
              <a:spLocks/>
            </p:cNvSpPr>
            <p:nvPr/>
          </p:nvSpPr>
          <p:spPr bwMode="auto">
            <a:xfrm>
              <a:off x="1943" y="1026"/>
              <a:ext cx="1527" cy="1769"/>
            </a:xfrm>
            <a:custGeom>
              <a:avLst/>
              <a:gdLst>
                <a:gd name="T0" fmla="*/ 121 w 1527"/>
                <a:gd name="T1" fmla="*/ 0 h 1769"/>
                <a:gd name="T2" fmla="*/ 30 w 1527"/>
                <a:gd name="T3" fmla="*/ 91 h 1769"/>
                <a:gd name="T4" fmla="*/ 30 w 1527"/>
                <a:gd name="T5" fmla="*/ 272 h 1769"/>
                <a:gd name="T6" fmla="*/ 211 w 1527"/>
                <a:gd name="T7" fmla="*/ 499 h 1769"/>
                <a:gd name="T8" fmla="*/ 574 w 1527"/>
                <a:gd name="T9" fmla="*/ 680 h 1769"/>
                <a:gd name="T10" fmla="*/ 937 w 1527"/>
                <a:gd name="T11" fmla="*/ 771 h 1769"/>
                <a:gd name="T12" fmla="*/ 1391 w 1527"/>
                <a:gd name="T13" fmla="*/ 816 h 1769"/>
                <a:gd name="T14" fmla="*/ 1527 w 1527"/>
                <a:gd name="T15" fmla="*/ 862 h 1769"/>
                <a:gd name="T16" fmla="*/ 1391 w 1527"/>
                <a:gd name="T17" fmla="*/ 953 h 1769"/>
                <a:gd name="T18" fmla="*/ 937 w 1527"/>
                <a:gd name="T19" fmla="*/ 998 h 1769"/>
                <a:gd name="T20" fmla="*/ 619 w 1527"/>
                <a:gd name="T21" fmla="*/ 1043 h 1769"/>
                <a:gd name="T22" fmla="*/ 438 w 1527"/>
                <a:gd name="T23" fmla="*/ 1134 h 1769"/>
                <a:gd name="T24" fmla="*/ 257 w 1527"/>
                <a:gd name="T25" fmla="*/ 1315 h 1769"/>
                <a:gd name="T26" fmla="*/ 121 w 1527"/>
                <a:gd name="T27" fmla="*/ 1452 h 1769"/>
                <a:gd name="T28" fmla="*/ 30 w 1527"/>
                <a:gd name="T29" fmla="*/ 1678 h 1769"/>
                <a:gd name="T30" fmla="*/ 30 w 1527"/>
                <a:gd name="T31" fmla="*/ 1769 h 17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7"/>
                <a:gd name="T49" fmla="*/ 0 h 1769"/>
                <a:gd name="T50" fmla="*/ 1527 w 1527"/>
                <a:gd name="T51" fmla="*/ 1769 h 17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7" h="1769">
                  <a:moveTo>
                    <a:pt x="121" y="0"/>
                  </a:moveTo>
                  <a:cubicBezTo>
                    <a:pt x="83" y="23"/>
                    <a:pt x="45" y="46"/>
                    <a:pt x="30" y="91"/>
                  </a:cubicBezTo>
                  <a:cubicBezTo>
                    <a:pt x="15" y="136"/>
                    <a:pt x="0" y="204"/>
                    <a:pt x="30" y="272"/>
                  </a:cubicBezTo>
                  <a:cubicBezTo>
                    <a:pt x="60" y="340"/>
                    <a:pt x="120" y="431"/>
                    <a:pt x="211" y="499"/>
                  </a:cubicBezTo>
                  <a:cubicBezTo>
                    <a:pt x="302" y="567"/>
                    <a:pt x="453" y="635"/>
                    <a:pt x="574" y="680"/>
                  </a:cubicBezTo>
                  <a:cubicBezTo>
                    <a:pt x="695" y="725"/>
                    <a:pt x="801" y="748"/>
                    <a:pt x="937" y="771"/>
                  </a:cubicBezTo>
                  <a:cubicBezTo>
                    <a:pt x="1073" y="794"/>
                    <a:pt x="1293" y="801"/>
                    <a:pt x="1391" y="816"/>
                  </a:cubicBezTo>
                  <a:cubicBezTo>
                    <a:pt x="1489" y="831"/>
                    <a:pt x="1527" y="839"/>
                    <a:pt x="1527" y="862"/>
                  </a:cubicBezTo>
                  <a:cubicBezTo>
                    <a:pt x="1527" y="885"/>
                    <a:pt x="1489" y="930"/>
                    <a:pt x="1391" y="953"/>
                  </a:cubicBezTo>
                  <a:cubicBezTo>
                    <a:pt x="1293" y="976"/>
                    <a:pt x="1066" y="983"/>
                    <a:pt x="937" y="998"/>
                  </a:cubicBezTo>
                  <a:cubicBezTo>
                    <a:pt x="808" y="1013"/>
                    <a:pt x="702" y="1020"/>
                    <a:pt x="619" y="1043"/>
                  </a:cubicBezTo>
                  <a:cubicBezTo>
                    <a:pt x="536" y="1066"/>
                    <a:pt x="498" y="1089"/>
                    <a:pt x="438" y="1134"/>
                  </a:cubicBezTo>
                  <a:cubicBezTo>
                    <a:pt x="378" y="1179"/>
                    <a:pt x="310" y="1262"/>
                    <a:pt x="257" y="1315"/>
                  </a:cubicBezTo>
                  <a:cubicBezTo>
                    <a:pt x="204" y="1368"/>
                    <a:pt x="159" y="1392"/>
                    <a:pt x="121" y="1452"/>
                  </a:cubicBezTo>
                  <a:cubicBezTo>
                    <a:pt x="83" y="1512"/>
                    <a:pt x="45" y="1625"/>
                    <a:pt x="30" y="1678"/>
                  </a:cubicBezTo>
                  <a:cubicBezTo>
                    <a:pt x="15" y="1731"/>
                    <a:pt x="22" y="1750"/>
                    <a:pt x="30" y="1769"/>
                  </a:cubicBezTo>
                </a:path>
              </a:pathLst>
            </a:custGeom>
            <a:noFill/>
            <a:ln w="28575">
              <a:solidFill>
                <a:srgbClr val="FF33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8" name="Freeform 10"/>
            <p:cNvSpPr>
              <a:spLocks/>
            </p:cNvSpPr>
            <p:nvPr/>
          </p:nvSpPr>
          <p:spPr bwMode="auto">
            <a:xfrm>
              <a:off x="2154" y="1026"/>
              <a:ext cx="1316" cy="1814"/>
            </a:xfrm>
            <a:custGeom>
              <a:avLst/>
              <a:gdLst>
                <a:gd name="T0" fmla="*/ 227 w 1316"/>
                <a:gd name="T1" fmla="*/ 0 h 1814"/>
                <a:gd name="T2" fmla="*/ 182 w 1316"/>
                <a:gd name="T3" fmla="*/ 136 h 1814"/>
                <a:gd name="T4" fmla="*/ 136 w 1316"/>
                <a:gd name="T5" fmla="*/ 272 h 1814"/>
                <a:gd name="T6" fmla="*/ 136 w 1316"/>
                <a:gd name="T7" fmla="*/ 408 h 1814"/>
                <a:gd name="T8" fmla="*/ 182 w 1316"/>
                <a:gd name="T9" fmla="*/ 544 h 1814"/>
                <a:gd name="T10" fmla="*/ 272 w 1316"/>
                <a:gd name="T11" fmla="*/ 635 h 1814"/>
                <a:gd name="T12" fmla="*/ 454 w 1316"/>
                <a:gd name="T13" fmla="*/ 726 h 1814"/>
                <a:gd name="T14" fmla="*/ 681 w 1316"/>
                <a:gd name="T15" fmla="*/ 771 h 1814"/>
                <a:gd name="T16" fmla="*/ 1089 w 1316"/>
                <a:gd name="T17" fmla="*/ 816 h 1814"/>
                <a:gd name="T18" fmla="*/ 1270 w 1316"/>
                <a:gd name="T19" fmla="*/ 816 h 1814"/>
                <a:gd name="T20" fmla="*/ 1316 w 1316"/>
                <a:gd name="T21" fmla="*/ 862 h 1814"/>
                <a:gd name="T22" fmla="*/ 1270 w 1316"/>
                <a:gd name="T23" fmla="*/ 907 h 1814"/>
                <a:gd name="T24" fmla="*/ 1044 w 1316"/>
                <a:gd name="T25" fmla="*/ 953 h 1814"/>
                <a:gd name="T26" fmla="*/ 726 w 1316"/>
                <a:gd name="T27" fmla="*/ 998 h 1814"/>
                <a:gd name="T28" fmla="*/ 635 w 1316"/>
                <a:gd name="T29" fmla="*/ 998 h 1814"/>
                <a:gd name="T30" fmla="*/ 408 w 1316"/>
                <a:gd name="T31" fmla="*/ 1043 h 1814"/>
                <a:gd name="T32" fmla="*/ 227 w 1316"/>
                <a:gd name="T33" fmla="*/ 1134 h 1814"/>
                <a:gd name="T34" fmla="*/ 182 w 1316"/>
                <a:gd name="T35" fmla="*/ 1179 h 1814"/>
                <a:gd name="T36" fmla="*/ 91 w 1316"/>
                <a:gd name="T37" fmla="*/ 1270 h 1814"/>
                <a:gd name="T38" fmla="*/ 91 w 1316"/>
                <a:gd name="T39" fmla="*/ 1497 h 1814"/>
                <a:gd name="T40" fmla="*/ 46 w 1316"/>
                <a:gd name="T41" fmla="*/ 1633 h 1814"/>
                <a:gd name="T42" fmla="*/ 0 w 1316"/>
                <a:gd name="T43" fmla="*/ 1814 h 18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6"/>
                <a:gd name="T67" fmla="*/ 0 h 1814"/>
                <a:gd name="T68" fmla="*/ 1316 w 1316"/>
                <a:gd name="T69" fmla="*/ 1814 h 18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6" h="1814">
                  <a:moveTo>
                    <a:pt x="227" y="0"/>
                  </a:moveTo>
                  <a:cubicBezTo>
                    <a:pt x="212" y="45"/>
                    <a:pt x="197" y="91"/>
                    <a:pt x="182" y="136"/>
                  </a:cubicBezTo>
                  <a:cubicBezTo>
                    <a:pt x="167" y="181"/>
                    <a:pt x="144" y="227"/>
                    <a:pt x="136" y="272"/>
                  </a:cubicBezTo>
                  <a:cubicBezTo>
                    <a:pt x="128" y="317"/>
                    <a:pt x="128" y="363"/>
                    <a:pt x="136" y="408"/>
                  </a:cubicBezTo>
                  <a:cubicBezTo>
                    <a:pt x="144" y="453"/>
                    <a:pt x="159" y="506"/>
                    <a:pt x="182" y="544"/>
                  </a:cubicBezTo>
                  <a:cubicBezTo>
                    <a:pt x="205" y="582"/>
                    <a:pt x="227" y="605"/>
                    <a:pt x="272" y="635"/>
                  </a:cubicBezTo>
                  <a:cubicBezTo>
                    <a:pt x="317" y="665"/>
                    <a:pt x="386" y="703"/>
                    <a:pt x="454" y="726"/>
                  </a:cubicBezTo>
                  <a:cubicBezTo>
                    <a:pt x="522" y="749"/>
                    <a:pt x="575" y="756"/>
                    <a:pt x="681" y="771"/>
                  </a:cubicBezTo>
                  <a:cubicBezTo>
                    <a:pt x="787" y="786"/>
                    <a:pt x="991" y="809"/>
                    <a:pt x="1089" y="816"/>
                  </a:cubicBezTo>
                  <a:cubicBezTo>
                    <a:pt x="1187" y="823"/>
                    <a:pt x="1232" y="808"/>
                    <a:pt x="1270" y="816"/>
                  </a:cubicBezTo>
                  <a:cubicBezTo>
                    <a:pt x="1308" y="824"/>
                    <a:pt x="1316" y="847"/>
                    <a:pt x="1316" y="862"/>
                  </a:cubicBezTo>
                  <a:cubicBezTo>
                    <a:pt x="1316" y="877"/>
                    <a:pt x="1315" y="892"/>
                    <a:pt x="1270" y="907"/>
                  </a:cubicBezTo>
                  <a:cubicBezTo>
                    <a:pt x="1225" y="922"/>
                    <a:pt x="1135" y="938"/>
                    <a:pt x="1044" y="953"/>
                  </a:cubicBezTo>
                  <a:cubicBezTo>
                    <a:pt x="953" y="968"/>
                    <a:pt x="794" y="991"/>
                    <a:pt x="726" y="998"/>
                  </a:cubicBezTo>
                  <a:cubicBezTo>
                    <a:pt x="658" y="1005"/>
                    <a:pt x="688" y="991"/>
                    <a:pt x="635" y="998"/>
                  </a:cubicBezTo>
                  <a:cubicBezTo>
                    <a:pt x="582" y="1005"/>
                    <a:pt x="476" y="1020"/>
                    <a:pt x="408" y="1043"/>
                  </a:cubicBezTo>
                  <a:cubicBezTo>
                    <a:pt x="340" y="1066"/>
                    <a:pt x="264" y="1111"/>
                    <a:pt x="227" y="1134"/>
                  </a:cubicBezTo>
                  <a:cubicBezTo>
                    <a:pt x="190" y="1157"/>
                    <a:pt x="205" y="1156"/>
                    <a:pt x="182" y="1179"/>
                  </a:cubicBezTo>
                  <a:cubicBezTo>
                    <a:pt x="159" y="1202"/>
                    <a:pt x="106" y="1217"/>
                    <a:pt x="91" y="1270"/>
                  </a:cubicBezTo>
                  <a:cubicBezTo>
                    <a:pt x="76" y="1323"/>
                    <a:pt x="98" y="1436"/>
                    <a:pt x="91" y="1497"/>
                  </a:cubicBezTo>
                  <a:cubicBezTo>
                    <a:pt x="84" y="1558"/>
                    <a:pt x="61" y="1580"/>
                    <a:pt x="46" y="1633"/>
                  </a:cubicBezTo>
                  <a:cubicBezTo>
                    <a:pt x="31" y="1686"/>
                    <a:pt x="15" y="1750"/>
                    <a:pt x="0" y="1814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99" name="Text Box 11"/>
            <p:cNvSpPr txBox="1">
              <a:spLocks noChangeArrowheads="1"/>
            </p:cNvSpPr>
            <p:nvPr/>
          </p:nvSpPr>
          <p:spPr bwMode="auto">
            <a:xfrm>
              <a:off x="3243" y="2340"/>
              <a:ext cx="45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/>
                <a:t>20m</a:t>
              </a:r>
            </a:p>
          </p:txBody>
        </p:sp>
        <p:sp>
          <p:nvSpPr>
            <p:cNvPr id="16400" name="Text Box 12"/>
            <p:cNvSpPr txBox="1">
              <a:spLocks noChangeArrowheads="1"/>
            </p:cNvSpPr>
            <p:nvPr/>
          </p:nvSpPr>
          <p:spPr bwMode="auto">
            <a:xfrm>
              <a:off x="1836" y="2614"/>
              <a:ext cx="3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/>
                <a:t>5m</a:t>
              </a:r>
            </a:p>
          </p:txBody>
        </p:sp>
        <p:sp>
          <p:nvSpPr>
            <p:cNvPr id="16401" name="Text Box 13"/>
            <p:cNvSpPr txBox="1">
              <a:spLocks noChangeArrowheads="1"/>
            </p:cNvSpPr>
            <p:nvPr/>
          </p:nvSpPr>
          <p:spPr bwMode="auto">
            <a:xfrm>
              <a:off x="2517" y="2159"/>
              <a:ext cx="40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/>
                <a:t>10m</a:t>
              </a:r>
            </a:p>
          </p:txBody>
        </p:sp>
        <p:sp>
          <p:nvSpPr>
            <p:cNvPr id="16402" name="Text Box 14"/>
            <p:cNvSpPr txBox="1">
              <a:spLocks noChangeArrowheads="1"/>
            </p:cNvSpPr>
            <p:nvPr/>
          </p:nvSpPr>
          <p:spPr bwMode="auto">
            <a:xfrm>
              <a:off x="476" y="1481"/>
              <a:ext cx="1089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000"/>
                <a:t>Coastline in 1950</a:t>
              </a:r>
            </a:p>
          </p:txBody>
        </p:sp>
        <p:sp>
          <p:nvSpPr>
            <p:cNvPr id="16403" name="Text Box 16"/>
            <p:cNvSpPr txBox="1">
              <a:spLocks noChangeArrowheads="1"/>
            </p:cNvSpPr>
            <p:nvPr/>
          </p:nvSpPr>
          <p:spPr bwMode="auto">
            <a:xfrm>
              <a:off x="613" y="2251"/>
              <a:ext cx="108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000"/>
                <a:t>Coastline in 2005</a:t>
              </a:r>
            </a:p>
          </p:txBody>
        </p:sp>
        <p:sp>
          <p:nvSpPr>
            <p:cNvPr id="16404" name="Text Box 18"/>
            <p:cNvSpPr txBox="1">
              <a:spLocks noChangeArrowheads="1"/>
            </p:cNvSpPr>
            <p:nvPr/>
          </p:nvSpPr>
          <p:spPr bwMode="auto">
            <a:xfrm>
              <a:off x="1337" y="3113"/>
              <a:ext cx="149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/>
                <a:t>Predicted erosion in 100 yrs</a:t>
              </a:r>
            </a:p>
          </p:txBody>
        </p:sp>
        <p:sp>
          <p:nvSpPr>
            <p:cNvPr id="16405" name="Text Box 20"/>
            <p:cNvSpPr txBox="1">
              <a:spLocks noChangeArrowheads="1"/>
            </p:cNvSpPr>
            <p:nvPr/>
          </p:nvSpPr>
          <p:spPr bwMode="auto">
            <a:xfrm>
              <a:off x="1701" y="527"/>
              <a:ext cx="113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Predicted 100 year flood level</a:t>
              </a: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2834" y="1163"/>
              <a:ext cx="145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Composite 100 year hazard line</a:t>
              </a:r>
            </a:p>
          </p:txBody>
        </p:sp>
        <p:sp>
          <p:nvSpPr>
            <p:cNvPr id="16407" name="Line 20"/>
            <p:cNvSpPr>
              <a:spLocks noChangeShapeType="1"/>
            </p:cNvSpPr>
            <p:nvPr/>
          </p:nvSpPr>
          <p:spPr bwMode="auto">
            <a:xfrm>
              <a:off x="1536" y="1728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08" name="Line 21"/>
            <p:cNvSpPr>
              <a:spLocks noChangeShapeType="1"/>
            </p:cNvSpPr>
            <p:nvPr/>
          </p:nvSpPr>
          <p:spPr bwMode="auto">
            <a:xfrm>
              <a:off x="1632" y="24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09" name="Line 22"/>
            <p:cNvSpPr>
              <a:spLocks noChangeShapeType="1"/>
            </p:cNvSpPr>
            <p:nvPr/>
          </p:nvSpPr>
          <p:spPr bwMode="auto">
            <a:xfrm flipH="1">
              <a:off x="1968" y="864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10" name="Line 23"/>
            <p:cNvSpPr>
              <a:spLocks noChangeShapeType="1"/>
            </p:cNvSpPr>
            <p:nvPr/>
          </p:nvSpPr>
          <p:spPr bwMode="auto">
            <a:xfrm flipV="1">
              <a:off x="3024" y="1536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11" name="Line 24"/>
            <p:cNvSpPr>
              <a:spLocks noChangeShapeType="1"/>
            </p:cNvSpPr>
            <p:nvPr/>
          </p:nvSpPr>
          <p:spPr bwMode="auto">
            <a:xfrm flipH="1">
              <a:off x="2016" y="2784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sz="24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Coastal Multi-hazard Vulnerability Assessment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6388" name="Picture 26"/>
          <p:cNvPicPr preferRelativeResize="0">
            <a:picLocks noChangeAspect="1" noChangeArrowheads="1"/>
          </p:cNvPicPr>
          <p:nvPr/>
        </p:nvPicPr>
        <p:blipFill>
          <a:blip r:embed="rId2" cstate="email"/>
          <a:srcRect l="-1491" r="-1491"/>
          <a:stretch>
            <a:fillRect/>
          </a:stretch>
        </p:blipFill>
        <p:spPr bwMode="auto">
          <a:xfrm>
            <a:off x="228600" y="1411288"/>
            <a:ext cx="5029200" cy="34655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9" name="Rectangle 27"/>
          <p:cNvSpPr>
            <a:spLocks noChangeArrowheads="1"/>
          </p:cNvSpPr>
          <p:nvPr/>
        </p:nvSpPr>
        <p:spPr bwMode="auto">
          <a:xfrm>
            <a:off x="152400" y="746125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400" b="1"/>
              <a:t>“The Multi-Hazard Map is a “composite, synthesized and overlay of multiple hazards”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"/>
            <a:ext cx="8229600" cy="1139825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Data and Parameters </a:t>
            </a:r>
          </a:p>
        </p:txBody>
      </p:sp>
      <p:graphicFrame>
        <p:nvGraphicFramePr>
          <p:cNvPr id="2360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511830"/>
              </p:ext>
            </p:extLst>
          </p:nvPr>
        </p:nvGraphicFramePr>
        <p:xfrm>
          <a:off x="685799" y="983117"/>
          <a:ext cx="7620001" cy="5493883"/>
        </p:xfrm>
        <a:graphic>
          <a:graphicData uri="http://schemas.openxmlformats.org/drawingml/2006/table">
            <a:tbl>
              <a:tblPr/>
              <a:tblGrid>
                <a:gridCol w="22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9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0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Data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Resolution (m)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Period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Parameters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ALTM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2007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Elevation Contours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Carto DTM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2006-07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Landsat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,  MSS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57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1972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Shoreline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Landsat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, TM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1990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Landsat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, ETM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30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2000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Tide gauge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--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" pitchFamily="18" charset="0"/>
                          <a:ea typeface="Times New Roman" pitchFamily="18" charset="0"/>
                          <a:cs typeface="Mangal" pitchFamily="2"/>
                        </a:rPr>
                        <a:t>1952-2005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Sea Level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9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Mangal" pitchFamily="2"/>
                        </a:rPr>
                        <a:t>Hourly Tide gauge data and Published sources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ea typeface="Times New Roman" pitchFamily="18" charset="0"/>
                        <a:cs typeface="Mangal" pitchFamily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>
                          <a:tab pos="720725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ea typeface="Times New Roman" pitchFamily="18" charset="0"/>
                          <a:cs typeface="Mangal" pitchFamily="2"/>
                        </a:rPr>
                        <a:t>Extreme Water Levels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Or 18"/>
          <p:cNvSpPr/>
          <p:nvPr/>
        </p:nvSpPr>
        <p:spPr bwMode="auto">
          <a:xfrm>
            <a:off x="152400" y="838200"/>
            <a:ext cx="8763000" cy="5867400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2" descr="http://news.nationalgeographic.com/news/2000/09/images/schema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733" y="3886200"/>
            <a:ext cx="1676400" cy="1371600"/>
          </a:xfrm>
          <a:prstGeom prst="rect">
            <a:avLst/>
          </a:prstGeom>
          <a:noFill/>
        </p:spPr>
      </p:pic>
      <p:pic>
        <p:nvPicPr>
          <p:cNvPr id="5" name="Picture 8" descr="http://www.computamaps.com/newsletter/2-2/SteroAngles.jpg"/>
          <p:cNvPicPr>
            <a:picLocks noChangeAspect="1" noChangeArrowheads="1"/>
          </p:cNvPicPr>
          <p:nvPr/>
        </p:nvPicPr>
        <p:blipFill>
          <a:blip r:embed="rId3" cstate="print"/>
          <a:srcRect b="10667"/>
          <a:stretch>
            <a:fillRect/>
          </a:stretch>
        </p:blipFill>
        <p:spPr bwMode="auto">
          <a:xfrm>
            <a:off x="1219200" y="1524000"/>
            <a:ext cx="3298209" cy="220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9710212">
            <a:off x="0" y="1426237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Altitude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 rot="14259083">
            <a:off x="-220436" y="5322565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Altitude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 rot="2478837">
            <a:off x="7023260" y="1545816"/>
            <a:ext cx="228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Low Altitude</a:t>
            </a:r>
            <a:endParaRPr lang="en-IN" dirty="0"/>
          </a:p>
        </p:txBody>
      </p:sp>
      <p:pic>
        <p:nvPicPr>
          <p:cNvPr id="98306" name="Picture 2" descr="http://www.uavdataprocessing.com/img/UAV-home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71600"/>
            <a:ext cx="2426617" cy="2353819"/>
          </a:xfrm>
          <a:prstGeom prst="rect">
            <a:avLst/>
          </a:prstGeom>
          <a:noFill/>
        </p:spPr>
      </p:pic>
      <p:pic>
        <p:nvPicPr>
          <p:cNvPr id="98308" name="Picture 4" descr="https://encrypted-tbn3.gstatic.com/images?q=tbn:ANd9GcSSTrhn-8AmBxE4RUuyGQyGQPGRt178CrcnSNp3v9Bbv5Yr0yV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2712554"/>
            <a:ext cx="685800" cy="1021246"/>
          </a:xfrm>
          <a:prstGeom prst="rect">
            <a:avLst/>
          </a:prstGeom>
          <a:noFill/>
        </p:spPr>
      </p:pic>
      <p:pic>
        <p:nvPicPr>
          <p:cNvPr id="98310" name="Picture 6" descr="http://1.bp.blogspot.com/-eY-GdA2R490/Vbqxi0i26JI/AAAAAAAAEno/h4dFX1KfC1E/s1600/IMG_3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6403" y="2286000"/>
            <a:ext cx="964597" cy="1447800"/>
          </a:xfrm>
          <a:prstGeom prst="rect">
            <a:avLst/>
          </a:prstGeom>
          <a:noFill/>
        </p:spPr>
      </p:pic>
      <p:sp>
        <p:nvSpPr>
          <p:cNvPr id="98312" name="AutoShape 8" descr="Image result for 360 degree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8314" name="AutoShape 10" descr="Image result for 360 degree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8316" name="Picture 12" descr="http://i.dailymail.co.uk/i/pix/2013/05/31/article-2333867-1A14D7F8000005DC-952_634x4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990600"/>
            <a:ext cx="990600" cy="660921"/>
          </a:xfrm>
          <a:prstGeom prst="rect">
            <a:avLst/>
          </a:prstGeom>
          <a:noFill/>
        </p:spPr>
      </p:pic>
      <p:pic>
        <p:nvPicPr>
          <p:cNvPr id="98318" name="Picture 14" descr="https://www.google.com/maps/streetview/images/understand/fleet/device-carousel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9000" y="3810001"/>
            <a:ext cx="1350000" cy="1143000"/>
          </a:xfrm>
          <a:prstGeom prst="rect">
            <a:avLst/>
          </a:prstGeom>
          <a:noFill/>
        </p:spPr>
      </p:pic>
      <p:pic>
        <p:nvPicPr>
          <p:cNvPr id="98319" name="Picture 15"/>
          <p:cNvPicPr>
            <a:picLocks noChangeAspect="1" noChangeArrowheads="1"/>
          </p:cNvPicPr>
          <p:nvPr/>
        </p:nvPicPr>
        <p:blipFill>
          <a:blip r:embed="rId9" cstate="print"/>
          <a:srcRect l="18750" t="28000" r="34167" b="10667"/>
          <a:stretch>
            <a:fillRect/>
          </a:stretch>
        </p:blipFill>
        <p:spPr bwMode="auto">
          <a:xfrm>
            <a:off x="4572000" y="3810000"/>
            <a:ext cx="2667000" cy="217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 rot="18991636">
            <a:off x="7257199" y="5976105"/>
            <a:ext cx="134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Terrestrial</a:t>
            </a:r>
            <a:endParaRPr lang="en-IN" dirty="0"/>
          </a:p>
        </p:txBody>
      </p:sp>
      <p:sp>
        <p:nvSpPr>
          <p:cNvPr id="21" name="TextBox 20"/>
          <p:cNvSpPr txBox="1"/>
          <p:nvPr/>
        </p:nvSpPr>
        <p:spPr>
          <a:xfrm>
            <a:off x="3459964" y="1649849"/>
            <a:ext cx="11120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IKONOS</a:t>
            </a:r>
            <a:br>
              <a:rPr lang="en-US" sz="1400" dirty="0"/>
            </a:br>
            <a:r>
              <a:rPr lang="en-US" sz="1400" dirty="0" err="1"/>
              <a:t>Cartosat</a:t>
            </a:r>
            <a:endParaRPr lang="en-US" sz="1400" dirty="0"/>
          </a:p>
          <a:p>
            <a:r>
              <a:rPr lang="en-US" sz="1400" dirty="0" err="1"/>
              <a:t>Quickbird</a:t>
            </a:r>
            <a:endParaRPr lang="en-US" sz="1400" dirty="0"/>
          </a:p>
          <a:p>
            <a:r>
              <a:rPr lang="en-US" sz="1400" dirty="0"/>
              <a:t>Worldview</a:t>
            </a:r>
          </a:p>
          <a:p>
            <a:r>
              <a:rPr lang="en-US" sz="1400" dirty="0"/>
              <a:t>Etc.</a:t>
            </a:r>
            <a:endParaRPr lang="en-IN" sz="1400" dirty="0"/>
          </a:p>
        </p:txBody>
      </p:sp>
      <p:pic>
        <p:nvPicPr>
          <p:cNvPr id="98321" name="Picture 17" descr="http://www.slu.se/Global/externwebben/s-fak/skoglig-resurshushallning/Landskapsanalys_bilder/Flygplan_I.gif"/>
          <p:cNvPicPr>
            <a:picLocks noChangeAspect="1" noChangeArrowheads="1"/>
          </p:cNvPicPr>
          <p:nvPr/>
        </p:nvPicPr>
        <p:blipFill>
          <a:blip r:embed="rId10" cstate="print"/>
          <a:srcRect t="19200"/>
          <a:stretch>
            <a:fillRect/>
          </a:stretch>
        </p:blipFill>
        <p:spPr bwMode="auto">
          <a:xfrm>
            <a:off x="2590800" y="3810000"/>
            <a:ext cx="1885950" cy="192405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76200" y="76200"/>
            <a:ext cx="650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of 3D Mapping Techniques</a:t>
            </a:r>
            <a:endParaRPr lang="en-IN" sz="2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5791200"/>
            <a:ext cx="8227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Ø"/>
            </a:pPr>
            <a:r>
              <a:rPr lang="en-US" sz="1400" dirty="0"/>
              <a:t>The SLRP-2 has been used to calculate the predicted data to estimate the residuals</a:t>
            </a:r>
          </a:p>
          <a:p>
            <a:pPr marL="228600" indent="-228600">
              <a:buFont typeface="Wingdings" pitchFamily="2" charset="2"/>
              <a:buChar char="Ø"/>
            </a:pPr>
            <a:r>
              <a:rPr lang="en-US" sz="1400" dirty="0"/>
              <a:t>Extreme Water level return period was estimated for the above stations based on the </a:t>
            </a:r>
            <a:r>
              <a:rPr lang="en-US" sz="1400" dirty="0" err="1"/>
              <a:t>Grigorton</a:t>
            </a:r>
            <a:r>
              <a:rPr lang="en-US" sz="1400" dirty="0"/>
              <a:t> probability distribution method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Assessment of extreme water level from historical tide data</a:t>
            </a:r>
          </a:p>
        </p:txBody>
      </p:sp>
      <p:graphicFrame>
        <p:nvGraphicFramePr>
          <p:cNvPr id="23" name="Chart 22"/>
          <p:cNvGraphicFramePr/>
          <p:nvPr/>
        </p:nvGraphicFramePr>
        <p:xfrm>
          <a:off x="251520" y="620689"/>
          <a:ext cx="367240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 l="33750" t="30667" r="21250" b="38666"/>
          <a:stretch>
            <a:fillRect/>
          </a:stretch>
        </p:blipFill>
        <p:spPr bwMode="auto">
          <a:xfrm>
            <a:off x="3597965" y="533400"/>
            <a:ext cx="554603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4800" y="3733800"/>
            <a:ext cx="3733800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Probability of non-exceedence</a:t>
            </a:r>
            <a:endParaRPr lang="en-IN" sz="1600" b="1" dirty="0"/>
          </a:p>
          <a:p>
            <a:endParaRPr lang="en-IN" sz="1200" dirty="0"/>
          </a:p>
          <a:p>
            <a:endParaRPr lang="en-IN" sz="1200" dirty="0"/>
          </a:p>
          <a:p>
            <a:endParaRPr lang="en-IN" sz="1200" dirty="0"/>
          </a:p>
          <a:p>
            <a:endParaRPr lang="en-IN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Where, </a:t>
            </a:r>
            <a:endParaRPr lang="en-IN" sz="1200" dirty="0"/>
          </a:p>
          <a:p>
            <a:r>
              <a:rPr lang="en-IN" sz="1200" dirty="0"/>
              <a:t>‘m’ is rank of the variable (Water level) </a:t>
            </a:r>
          </a:p>
          <a:p>
            <a:r>
              <a:rPr lang="en-IN" sz="1200" dirty="0"/>
              <a:t>‘N’ is the total number of observations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3352800"/>
            <a:ext cx="4114800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Return Period</a:t>
            </a:r>
            <a:endParaRPr lang="en-IN" sz="1600" b="1" dirty="0"/>
          </a:p>
          <a:p>
            <a:endParaRPr lang="en-IN" sz="1200" dirty="0"/>
          </a:p>
          <a:p>
            <a:endParaRPr lang="en-IN" sz="1200" dirty="0"/>
          </a:p>
          <a:p>
            <a:endParaRPr lang="en-IN" sz="1200" dirty="0"/>
          </a:p>
          <a:p>
            <a:endParaRPr lang="en-IN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Where, </a:t>
            </a:r>
            <a:endParaRPr lang="en-IN" sz="1200" dirty="0"/>
          </a:p>
          <a:p>
            <a:r>
              <a:rPr lang="en-IN" sz="1200" dirty="0"/>
              <a:t>‘U’ is the extreme water level</a:t>
            </a:r>
          </a:p>
          <a:p>
            <a:r>
              <a:rPr lang="en-IN" sz="1200" dirty="0"/>
              <a:t>‘R’ is the return period in years, </a:t>
            </a:r>
          </a:p>
          <a:p>
            <a:r>
              <a:rPr lang="en-IN" sz="1200" dirty="0"/>
              <a:t>‘a’ is the slope (</a:t>
            </a:r>
            <a:r>
              <a:rPr lang="en-IN" sz="1200" dirty="0" err="1"/>
              <a:t>fig.A</a:t>
            </a:r>
            <a:r>
              <a:rPr lang="en-IN" sz="1200" dirty="0"/>
              <a:t>)</a:t>
            </a:r>
          </a:p>
          <a:p>
            <a:r>
              <a:rPr lang="en-IN" sz="1200" dirty="0"/>
              <a:t>'u’ is the intercept (</a:t>
            </a:r>
            <a:r>
              <a:rPr lang="en-IN" sz="1200" dirty="0" err="1"/>
              <a:t>fig.A</a:t>
            </a:r>
            <a:r>
              <a:rPr lang="en-IN" sz="1200" dirty="0"/>
              <a:t>)</a:t>
            </a:r>
          </a:p>
        </p:txBody>
      </p:sp>
      <p:graphicFrame>
        <p:nvGraphicFramePr>
          <p:cNvPr id="122886" name="Object 6"/>
          <p:cNvGraphicFramePr>
            <a:graphicFrameLocks noChangeAspect="1"/>
          </p:cNvGraphicFramePr>
          <p:nvPr/>
        </p:nvGraphicFramePr>
        <p:xfrm>
          <a:off x="4648200" y="3657600"/>
          <a:ext cx="3446463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840" imgH="457200" progId="">
                  <p:embed/>
                </p:oleObj>
              </mc:Choice>
              <mc:Fallback>
                <p:oleObj name="Equation" r:id="rId4" imgW="2031840" imgH="457200" progId="">
                  <p:embed/>
                  <p:pic>
                    <p:nvPicPr>
                      <p:cNvPr id="1228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657600"/>
                        <a:ext cx="3446463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43600" y="68580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6040" y="6096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</a:t>
            </a:r>
            <a:endParaRPr lang="en-IN" dirty="0">
              <a:solidFill>
                <a:schemeClr val="bg2"/>
              </a:solidFill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1371600" y="4124325"/>
          <a:ext cx="15970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419040" progId="">
                  <p:embed/>
                </p:oleObj>
              </mc:Choice>
              <mc:Fallback>
                <p:oleObj name="Equation" r:id="rId6" imgW="939600" imgH="419040" progId="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124325"/>
                        <a:ext cx="15970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700338" y="1062038"/>
            <a:ext cx="2363787" cy="1628775"/>
            <a:chOff x="107504" y="1102342"/>
            <a:chExt cx="3168352" cy="2182642"/>
          </a:xfrm>
        </p:grpSpPr>
        <p:pic>
          <p:nvPicPr>
            <p:cNvPr id="17438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7504" y="1102342"/>
              <a:ext cx="3168352" cy="218264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39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67744" y="2492896"/>
              <a:ext cx="987127" cy="735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1" name="Picture 7" descr="scr of india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35800" y="1042988"/>
            <a:ext cx="185737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3951288"/>
            <a:ext cx="4752975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333625" y="5867397"/>
            <a:ext cx="2324777" cy="231049"/>
            <a:chOff x="2411" y="2706"/>
            <a:chExt cx="2527" cy="283"/>
          </a:xfrm>
        </p:grpSpPr>
        <p:sp>
          <p:nvSpPr>
            <p:cNvPr id="17430" name="Line 13"/>
            <p:cNvSpPr>
              <a:spLocks noChangeShapeType="1"/>
            </p:cNvSpPr>
            <p:nvPr/>
          </p:nvSpPr>
          <p:spPr bwMode="auto">
            <a:xfrm>
              <a:off x="2411" y="2854"/>
              <a:ext cx="432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31" name="Text Box 15"/>
            <p:cNvSpPr txBox="1">
              <a:spLocks noChangeArrowheads="1"/>
            </p:cNvSpPr>
            <p:nvPr/>
          </p:nvSpPr>
          <p:spPr bwMode="auto">
            <a:xfrm>
              <a:off x="2756" y="2706"/>
              <a:ext cx="2182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/>
                <a:t>Composite Multi-hazard line</a:t>
              </a:r>
            </a:p>
          </p:txBody>
        </p:sp>
      </p:grp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137297" y="793751"/>
            <a:ext cx="24336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/>
              <a:t>High Resolution Topography</a:t>
            </a:r>
          </a:p>
        </p:txBody>
      </p:sp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2697446" y="650368"/>
            <a:ext cx="21025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/>
              <a:t>Extreme Water Level and return periods</a:t>
            </a:r>
          </a:p>
        </p:txBody>
      </p:sp>
      <p:sp>
        <p:nvSpPr>
          <p:cNvPr id="17417" name="Text Box 5"/>
          <p:cNvSpPr txBox="1">
            <a:spLocks noChangeArrowheads="1"/>
          </p:cNvSpPr>
          <p:nvPr/>
        </p:nvSpPr>
        <p:spPr bwMode="auto">
          <a:xfrm>
            <a:off x="7051197" y="800428"/>
            <a:ext cx="19864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/>
              <a:t>Shoreline Change Rate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128278" y="3676650"/>
            <a:ext cx="235513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b="1" dirty="0"/>
              <a:t>Composite Multi-hazard Line</a:t>
            </a:r>
          </a:p>
        </p:txBody>
      </p:sp>
      <p:sp>
        <p:nvSpPr>
          <p:cNvPr id="17419" name="TextBox 41"/>
          <p:cNvSpPr txBox="1">
            <a:spLocks noChangeArrowheads="1"/>
          </p:cNvSpPr>
          <p:nvPr/>
        </p:nvSpPr>
        <p:spPr bwMode="auto">
          <a:xfrm>
            <a:off x="0" y="3175"/>
            <a:ext cx="9144000" cy="369888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Coastal Multi-hazard Vulnerability Assessment</a:t>
            </a:r>
            <a:endParaRPr lang="en-IN" b="1">
              <a:solidFill>
                <a:schemeClr val="bg1"/>
              </a:solidFill>
            </a:endParaRPr>
          </a:p>
        </p:txBody>
      </p:sp>
      <p:pic>
        <p:nvPicPr>
          <p:cNvPr id="17420" name="Picture 11" descr="Historical Sea Leve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48263" y="1047750"/>
            <a:ext cx="1744662" cy="163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21" name="Text Box 5"/>
          <p:cNvSpPr txBox="1">
            <a:spLocks noChangeArrowheads="1"/>
          </p:cNvSpPr>
          <p:nvPr/>
        </p:nvSpPr>
        <p:spPr bwMode="auto">
          <a:xfrm>
            <a:off x="5131671" y="799470"/>
            <a:ext cx="19639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/>
              <a:t>Sea-level Change Rate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3025" y="549275"/>
            <a:ext cx="8964613" cy="2232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17423" name="TextBox 45"/>
          <p:cNvSpPr txBox="1">
            <a:spLocks noChangeArrowheads="1"/>
          </p:cNvSpPr>
          <p:nvPr/>
        </p:nvSpPr>
        <p:spPr bwMode="auto">
          <a:xfrm>
            <a:off x="4471655" y="540299"/>
            <a:ext cx="1184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INPUTS</a:t>
            </a:r>
            <a:endParaRPr lang="en-IN" b="1" dirty="0"/>
          </a:p>
        </p:txBody>
      </p:sp>
      <p:sp>
        <p:nvSpPr>
          <p:cNvPr id="47" name="Rectangle 46"/>
          <p:cNvSpPr/>
          <p:nvPr/>
        </p:nvSpPr>
        <p:spPr>
          <a:xfrm>
            <a:off x="73025" y="3500438"/>
            <a:ext cx="8964613" cy="3241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17425" name="TextBox 47"/>
          <p:cNvSpPr txBox="1">
            <a:spLocks noChangeArrowheads="1"/>
          </p:cNvSpPr>
          <p:nvPr/>
        </p:nvSpPr>
        <p:spPr bwMode="auto">
          <a:xfrm>
            <a:off x="4005263" y="3492500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OUTPUTS</a:t>
            </a:r>
            <a:endParaRPr lang="en-IN" b="1"/>
          </a:p>
        </p:txBody>
      </p:sp>
      <p:sp>
        <p:nvSpPr>
          <p:cNvPr id="49" name="Diamond 48"/>
          <p:cNvSpPr/>
          <p:nvPr/>
        </p:nvSpPr>
        <p:spPr>
          <a:xfrm>
            <a:off x="1638722" y="2852936"/>
            <a:ext cx="5832648" cy="576064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SYNTHESYZED SPATIAL OVERLAY ANALYSIS</a:t>
            </a:r>
            <a:endParaRPr lang="en-IN" b="1" dirty="0"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427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867400" y="1196975"/>
            <a:ext cx="720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" descr="F:\MHVM_FINAL\map_mhvm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64163" y="3976688"/>
            <a:ext cx="3024187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605810" y="3735388"/>
            <a:ext cx="252184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b="1" dirty="0"/>
              <a:t>Multi-hazard Vulnerability Map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screen"/>
          <a:srcRect r="6061"/>
          <a:stretch>
            <a:fillRect/>
          </a:stretch>
        </p:blipFill>
        <p:spPr bwMode="auto">
          <a:xfrm>
            <a:off x="152399" y="1066800"/>
            <a:ext cx="248039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974725" y="158750"/>
            <a:ext cx="427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Composite Multi-hazard Line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28788" y="5410198"/>
            <a:ext cx="5815012" cy="762002"/>
            <a:chOff x="1728788" y="5181600"/>
            <a:chExt cx="5815012" cy="762002"/>
          </a:xfrm>
        </p:grpSpPr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 rot="5400000">
              <a:off x="4283074" y="2682877"/>
              <a:ext cx="730251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pic>
          <p:nvPicPr>
            <p:cNvPr id="3081" name="Picture 9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 t="65497" b="25146"/>
            <a:stretch>
              <a:fillRect/>
            </a:stretch>
          </p:blipFill>
          <p:spPr bwMode="auto">
            <a:xfrm>
              <a:off x="1835150" y="5534025"/>
              <a:ext cx="4729163" cy="304800"/>
            </a:xfrm>
            <a:prstGeom prst="rect">
              <a:avLst/>
            </a:prstGeom>
            <a:noFill/>
          </p:spPr>
        </p:pic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1728788" y="5257802"/>
              <a:ext cx="3286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6200775" y="5181600"/>
              <a:ext cx="546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8.0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6775450" y="5213350"/>
              <a:ext cx="7683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Meters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19200" y="4464050"/>
            <a:ext cx="4038600" cy="336550"/>
            <a:chOff x="1828800" y="5959475"/>
            <a:chExt cx="4038600" cy="336550"/>
          </a:xfrm>
        </p:grpSpPr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>
              <a:off x="1828800" y="6143625"/>
              <a:ext cx="6858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2474913" y="5959475"/>
              <a:ext cx="33924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Composite Multi-hazard line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974725" y="158750"/>
            <a:ext cx="293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Multi-hazard Zones</a:t>
            </a:r>
          </a:p>
        </p:txBody>
      </p:sp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533400" y="4464050"/>
            <a:ext cx="2308225" cy="984250"/>
            <a:chOff x="336" y="2812"/>
            <a:chExt cx="1454" cy="620"/>
          </a:xfrm>
        </p:grpSpPr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768" y="2908"/>
              <a:ext cx="10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Hazard Zone</a:t>
              </a:r>
            </a:p>
          </p:txBody>
        </p:sp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t="72340"/>
            <a:stretch>
              <a:fillRect/>
            </a:stretch>
          </p:blipFill>
          <p:spPr bwMode="auto">
            <a:xfrm>
              <a:off x="336" y="3120"/>
              <a:ext cx="546" cy="312"/>
            </a:xfrm>
            <a:prstGeom prst="rect">
              <a:avLst/>
            </a:prstGeom>
            <a:noFill/>
          </p:spPr>
        </p:pic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402" y="2832"/>
              <a:ext cx="1374" cy="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768" y="3148"/>
              <a:ext cx="8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Safe Zone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74725" y="158750"/>
            <a:ext cx="3024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Landuse/Landcover</a:t>
            </a:r>
          </a:p>
        </p:txBody>
      </p:sp>
      <p:pic>
        <p:nvPicPr>
          <p:cNvPr id="5131" name="Picture 11" descr="landuse"/>
          <p:cNvPicPr>
            <a:picLocks noChangeAspect="1" noChangeArrowheads="1"/>
          </p:cNvPicPr>
          <p:nvPr/>
        </p:nvPicPr>
        <p:blipFill>
          <a:blip r:embed="rId4" cstate="print"/>
          <a:srcRect l="4408" t="88266" r="35425" b="4991"/>
          <a:stretch>
            <a:fillRect/>
          </a:stretch>
        </p:blipFill>
        <p:spPr bwMode="auto">
          <a:xfrm>
            <a:off x="4211638" y="5527675"/>
            <a:ext cx="4551362" cy="72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74725" y="158750"/>
            <a:ext cx="1055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Roads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 rot="214280">
            <a:off x="3352800" y="2209800"/>
            <a:ext cx="2379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CCFF"/>
                </a:solidFill>
              </a:rPr>
              <a:t>Vannara Palyam Road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 rot="357428">
            <a:off x="5959475" y="2362200"/>
            <a:ext cx="1184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CCFF"/>
                </a:solidFill>
              </a:rPr>
              <a:t>Beach Road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 rot="285818">
            <a:off x="2133600" y="2895600"/>
            <a:ext cx="1431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CCFF"/>
                </a:solidFill>
              </a:rPr>
              <a:t>Mettu Street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 rot="377258">
            <a:off x="180975" y="2667000"/>
            <a:ext cx="210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CCFF"/>
                </a:solidFill>
              </a:rPr>
              <a:t>Peliyar Kovil Street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 rot="357428">
            <a:off x="5638800" y="3048000"/>
            <a:ext cx="1184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CCFF"/>
                </a:solidFill>
              </a:rPr>
              <a:t>Beach Road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 rot="-24373905">
            <a:off x="438150" y="3752850"/>
            <a:ext cx="1866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CCFF"/>
                </a:solidFill>
              </a:rPr>
              <a:t>Kovil Teru Street</a:t>
            </a:r>
          </a:p>
        </p:txBody>
      </p:sp>
      <p:grpSp>
        <p:nvGrpSpPr>
          <p:cNvPr id="6173" name="Group 29"/>
          <p:cNvGrpSpPr>
            <a:grpSpLocks/>
          </p:cNvGrpSpPr>
          <p:nvPr/>
        </p:nvGrpSpPr>
        <p:grpSpPr bwMode="auto">
          <a:xfrm>
            <a:off x="6477000" y="4800600"/>
            <a:ext cx="2028825" cy="1371600"/>
            <a:chOff x="5856" y="2112"/>
            <a:chExt cx="1278" cy="864"/>
          </a:xfrm>
        </p:grpSpPr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>
              <a:off x="5856" y="2140"/>
              <a:ext cx="1278" cy="8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63" name="Line 19"/>
            <p:cNvSpPr>
              <a:spLocks noChangeShapeType="1"/>
            </p:cNvSpPr>
            <p:nvPr/>
          </p:nvSpPr>
          <p:spPr bwMode="auto">
            <a:xfrm>
              <a:off x="5886" y="2448"/>
              <a:ext cx="38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6164" name="Line 20"/>
            <p:cNvSpPr>
              <a:spLocks noChangeShapeType="1"/>
            </p:cNvSpPr>
            <p:nvPr/>
          </p:nvSpPr>
          <p:spPr bwMode="auto">
            <a:xfrm>
              <a:off x="5886" y="2832"/>
              <a:ext cx="38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6166" name="Text Box 22"/>
            <p:cNvSpPr txBox="1">
              <a:spLocks noChangeArrowheads="1"/>
            </p:cNvSpPr>
            <p:nvPr/>
          </p:nvSpPr>
          <p:spPr bwMode="auto">
            <a:xfrm>
              <a:off x="6288" y="2332"/>
              <a:ext cx="5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Major</a:t>
              </a:r>
            </a:p>
          </p:txBody>
        </p:sp>
        <p:sp>
          <p:nvSpPr>
            <p:cNvPr id="6167" name="Line 23"/>
            <p:cNvSpPr>
              <a:spLocks noChangeShapeType="1"/>
            </p:cNvSpPr>
            <p:nvPr/>
          </p:nvSpPr>
          <p:spPr bwMode="auto">
            <a:xfrm>
              <a:off x="5886" y="2640"/>
              <a:ext cx="3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6168" name="Text Box 24"/>
            <p:cNvSpPr txBox="1">
              <a:spLocks noChangeArrowheads="1"/>
            </p:cNvSpPr>
            <p:nvPr/>
          </p:nvSpPr>
          <p:spPr bwMode="auto">
            <a:xfrm>
              <a:off x="6288" y="2548"/>
              <a:ext cx="5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Minor</a:t>
              </a:r>
            </a:p>
          </p:txBody>
        </p:sp>
        <p:sp>
          <p:nvSpPr>
            <p:cNvPr id="6169" name="Text Box 25"/>
            <p:cNvSpPr txBox="1">
              <a:spLocks noChangeArrowheads="1"/>
            </p:cNvSpPr>
            <p:nvPr/>
          </p:nvSpPr>
          <p:spPr bwMode="auto">
            <a:xfrm>
              <a:off x="6288" y="2716"/>
              <a:ext cx="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Streets</a:t>
              </a:r>
            </a:p>
          </p:txBody>
        </p:sp>
        <p:sp>
          <p:nvSpPr>
            <p:cNvPr id="6172" name="Text Box 28"/>
            <p:cNvSpPr txBox="1">
              <a:spLocks noChangeArrowheads="1"/>
            </p:cNvSpPr>
            <p:nvPr/>
          </p:nvSpPr>
          <p:spPr bwMode="auto">
            <a:xfrm>
              <a:off x="6236" y="2112"/>
              <a:ext cx="6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Roads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974725" y="158750"/>
            <a:ext cx="150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Buildings</a:t>
            </a:r>
          </a:p>
        </p:txBody>
      </p:sp>
      <p:grpSp>
        <p:nvGrpSpPr>
          <p:cNvPr id="7187" name="Group 19"/>
          <p:cNvGrpSpPr>
            <a:grpSpLocks/>
          </p:cNvGrpSpPr>
          <p:nvPr/>
        </p:nvGrpSpPr>
        <p:grpSpPr bwMode="auto">
          <a:xfrm>
            <a:off x="5686425" y="5530850"/>
            <a:ext cx="1654175" cy="336550"/>
            <a:chOff x="3582" y="3484"/>
            <a:chExt cx="1042" cy="212"/>
          </a:xfrm>
        </p:grpSpPr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582" y="3484"/>
              <a:ext cx="240" cy="192"/>
            </a:xfrm>
            <a:prstGeom prst="rect">
              <a:avLst/>
            </a:prstGeom>
            <a:solidFill>
              <a:srgbClr val="660033"/>
            </a:solidFill>
            <a:ln w="9525"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0033"/>
              </a:extrusionClr>
            </a:sp3d>
          </p:spPr>
          <p:txBody>
            <a:bodyPr wrap="none" anchor="ctr">
              <a:flatTx/>
            </a:bodyPr>
            <a:lstStyle/>
            <a:p>
              <a:endParaRPr lang="en-IN"/>
            </a:p>
          </p:txBody>
        </p:sp>
        <p:sp>
          <p:nvSpPr>
            <p:cNvPr id="7183" name="Text Box 15"/>
            <p:cNvSpPr txBox="1">
              <a:spLocks noChangeArrowheads="1"/>
            </p:cNvSpPr>
            <p:nvPr/>
          </p:nvSpPr>
          <p:spPr bwMode="auto">
            <a:xfrm>
              <a:off x="3840" y="3484"/>
              <a:ext cx="7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Buildings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AF9A-5094-1C21-F1E3-F27CBD00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16"/>
            <a:ext cx="9130691" cy="72405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Sea Level Rise in the Indian Ocean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BF1CFA-554F-9EF3-CACF-28A14087D126}"/>
              </a:ext>
            </a:extLst>
          </p:cNvPr>
          <p:cNvPicPr/>
          <p:nvPr/>
        </p:nvPicPr>
        <p:blipFill>
          <a:blip r:embed="rId3" cstate="print"/>
          <a:srcRect l="3096" t="14321" r="1445" b="11115"/>
          <a:stretch/>
        </p:blipFill>
        <p:spPr>
          <a:xfrm>
            <a:off x="420060" y="1447800"/>
            <a:ext cx="4534109" cy="2602464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BB219D-7176-B268-9FC3-FDA0B49CBFF1}"/>
              </a:ext>
            </a:extLst>
          </p:cNvPr>
          <p:cNvSpPr txBox="1"/>
          <p:nvPr/>
        </p:nvSpPr>
        <p:spPr>
          <a:xfrm>
            <a:off x="300793" y="4097690"/>
            <a:ext cx="54659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(Top) Sea level trend during the altimeter duration show large spatial variability across the globe. In the tropics, the maximum sea level rise of more than 5 mm/</a:t>
            </a:r>
            <a:r>
              <a:rPr lang="en-GB" dirty="0" err="1"/>
              <a:t>yr</a:t>
            </a:r>
            <a:r>
              <a:rPr lang="en-GB" dirty="0"/>
              <a:t> is observed in the western Pacific, south tropical Indian Ocean and in the northern Bay of Bengal.</a:t>
            </a:r>
            <a:endParaRPr lang="en-US" dirty="0"/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D8FEF1B6-9347-9DFB-3B93-15DE4F712919}"/>
              </a:ext>
            </a:extLst>
          </p:cNvPr>
          <p:cNvGrpSpPr/>
          <p:nvPr/>
        </p:nvGrpSpPr>
        <p:grpSpPr>
          <a:xfrm>
            <a:off x="5715000" y="920861"/>
            <a:ext cx="3186259" cy="3886750"/>
            <a:chOff x="4252822" y="690114"/>
            <a:chExt cx="4397808" cy="6136517"/>
          </a:xfrm>
        </p:grpSpPr>
        <p:grpSp>
          <p:nvGrpSpPr>
            <p:cNvPr id="4" name="Group 25">
              <a:extLst>
                <a:ext uri="{FF2B5EF4-FFF2-40B4-BE49-F238E27FC236}">
                  <a16:creationId xmlns:a16="http://schemas.microsoft.com/office/drawing/2014/main" id="{FC32EA75-C3BE-90EA-9AC2-40C1DBC28743}"/>
                </a:ext>
              </a:extLst>
            </p:cNvPr>
            <p:cNvGrpSpPr/>
            <p:nvPr/>
          </p:nvGrpSpPr>
          <p:grpSpPr>
            <a:xfrm>
              <a:off x="4252822" y="690114"/>
              <a:ext cx="3773131" cy="6114680"/>
              <a:chOff x="4252822" y="690114"/>
              <a:chExt cx="3773131" cy="6114680"/>
            </a:xfrm>
          </p:grpSpPr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id="{6EE6EABE-43A6-A99F-E48F-975F7088A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84"/>
              <a:stretch>
                <a:fillRect/>
              </a:stretch>
            </p:blipFill>
            <p:spPr bwMode="auto">
              <a:xfrm>
                <a:off x="4252822" y="690114"/>
                <a:ext cx="3773131" cy="1561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0FCF25A1-E8D4-7BD9-BD79-62981E357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83814" y="2241522"/>
                <a:ext cx="3739383" cy="1485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62F2391B-79DC-9AC6-B4CE-827165658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234" t="7722"/>
              <a:stretch>
                <a:fillRect/>
              </a:stretch>
            </p:blipFill>
            <p:spPr bwMode="auto">
              <a:xfrm>
                <a:off x="4252822" y="3778374"/>
                <a:ext cx="3725679" cy="148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4">
                <a:extLst>
                  <a:ext uri="{FF2B5EF4-FFF2-40B4-BE49-F238E27FC236}">
                    <a16:creationId xmlns:a16="http://schemas.microsoft.com/office/drawing/2014/main" id="{8D177942-BE86-593F-6CC8-F339EE705B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6857"/>
              <a:stretch>
                <a:fillRect/>
              </a:stretch>
            </p:blipFill>
            <p:spPr bwMode="auto">
              <a:xfrm>
                <a:off x="4270075" y="5270740"/>
                <a:ext cx="3743865" cy="153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CD7AE70-25E4-CC81-19A7-401788727F1C}"/>
                </a:ext>
              </a:extLst>
            </p:cNvPr>
            <p:cNvCxnSpPr/>
            <p:nvPr/>
          </p:nvCxnSpPr>
          <p:spPr>
            <a:xfrm flipV="1">
              <a:off x="5193792" y="3117173"/>
              <a:ext cx="2643687" cy="2104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144C4C9-B474-062B-AA96-ED99A5AAC77B}"/>
                </a:ext>
              </a:extLst>
            </p:cNvPr>
            <p:cNvCxnSpPr/>
            <p:nvPr/>
          </p:nvCxnSpPr>
          <p:spPr>
            <a:xfrm rot="16200000" flipV="1">
              <a:off x="7404778" y="2682884"/>
              <a:ext cx="839247" cy="890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AB6803-852A-B01E-A940-FFAB88A37AB0}"/>
                </a:ext>
              </a:extLst>
            </p:cNvPr>
            <p:cNvSpPr txBox="1"/>
            <p:nvPr/>
          </p:nvSpPr>
          <p:spPr>
            <a:xfrm>
              <a:off x="7783377" y="2721258"/>
              <a:ext cx="830676" cy="92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150 mm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68488D5-EE20-1C37-968E-A46CFA0B3343}"/>
                </a:ext>
              </a:extLst>
            </p:cNvPr>
            <p:cNvCxnSpPr/>
            <p:nvPr/>
          </p:nvCxnSpPr>
          <p:spPr>
            <a:xfrm flipV="1">
              <a:off x="6347361" y="1535102"/>
              <a:ext cx="1460246" cy="86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5EECAE6-288C-1079-E727-1C0AB5A3031B}"/>
                </a:ext>
              </a:extLst>
            </p:cNvPr>
            <p:cNvCxnSpPr/>
            <p:nvPr/>
          </p:nvCxnSpPr>
          <p:spPr>
            <a:xfrm rot="5400000" flipH="1" flipV="1">
              <a:off x="7522937" y="1240217"/>
              <a:ext cx="560714" cy="862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8A925E-755D-AACB-E9FC-98D79CDFC0E9}"/>
                </a:ext>
              </a:extLst>
            </p:cNvPr>
            <p:cNvSpPr txBox="1"/>
            <p:nvPr/>
          </p:nvSpPr>
          <p:spPr>
            <a:xfrm>
              <a:off x="7753505" y="1139187"/>
              <a:ext cx="830676" cy="92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100 mm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90AD207-4400-7308-A735-36640158BAB7}"/>
                </a:ext>
              </a:extLst>
            </p:cNvPr>
            <p:cNvCxnSpPr/>
            <p:nvPr/>
          </p:nvCxnSpPr>
          <p:spPr>
            <a:xfrm flipV="1">
              <a:off x="5287995" y="4777724"/>
              <a:ext cx="2549483" cy="993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C983EBF-20A2-176C-667C-45AB5058D00F}"/>
                </a:ext>
              </a:extLst>
            </p:cNvPr>
            <p:cNvCxnSpPr/>
            <p:nvPr/>
          </p:nvCxnSpPr>
          <p:spPr>
            <a:xfrm rot="5400000" flipH="1" flipV="1">
              <a:off x="7471334" y="4406178"/>
              <a:ext cx="718852" cy="381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CB3999-912A-F8E8-0D6E-6D0CCC5BFD0A}"/>
                </a:ext>
              </a:extLst>
            </p:cNvPr>
            <p:cNvSpPr txBox="1"/>
            <p:nvPr/>
          </p:nvSpPr>
          <p:spPr>
            <a:xfrm>
              <a:off x="7783376" y="4381810"/>
              <a:ext cx="830676" cy="92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150 mm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57289D7-840B-7317-A304-96620B73A18C}"/>
                </a:ext>
              </a:extLst>
            </p:cNvPr>
            <p:cNvCxnSpPr/>
            <p:nvPr/>
          </p:nvCxnSpPr>
          <p:spPr>
            <a:xfrm flipV="1">
              <a:off x="4854518" y="6299285"/>
              <a:ext cx="3019537" cy="99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8AFBA48-4FC1-FEE4-088D-9D9F48DDE946}"/>
                </a:ext>
              </a:extLst>
            </p:cNvPr>
            <p:cNvCxnSpPr/>
            <p:nvPr/>
          </p:nvCxnSpPr>
          <p:spPr>
            <a:xfrm rot="16200000" flipV="1">
              <a:off x="7408435" y="5832078"/>
              <a:ext cx="912399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C98BF6-BB63-238B-F773-65DC5760F507}"/>
                </a:ext>
              </a:extLst>
            </p:cNvPr>
            <p:cNvSpPr txBox="1"/>
            <p:nvPr/>
          </p:nvSpPr>
          <p:spPr>
            <a:xfrm>
              <a:off x="7819954" y="5903371"/>
              <a:ext cx="830676" cy="92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300 mm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ED3310-54EC-217C-4A21-0AA88ABA2FF3}"/>
                </a:ext>
              </a:extLst>
            </p:cNvPr>
            <p:cNvSpPr txBox="1"/>
            <p:nvPr/>
          </p:nvSpPr>
          <p:spPr>
            <a:xfrm>
              <a:off x="4655122" y="748131"/>
              <a:ext cx="1374424" cy="5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Mumbai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C17264-F75D-3044-7436-3C1D108368B9}"/>
                </a:ext>
              </a:extLst>
            </p:cNvPr>
            <p:cNvSpPr txBox="1"/>
            <p:nvPr/>
          </p:nvSpPr>
          <p:spPr>
            <a:xfrm>
              <a:off x="4700644" y="2325570"/>
              <a:ext cx="1019623" cy="5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Kochi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1D073C-4C26-55AB-4CDF-4B60E0F85E84}"/>
                </a:ext>
              </a:extLst>
            </p:cNvPr>
            <p:cNvSpPr txBox="1"/>
            <p:nvPr/>
          </p:nvSpPr>
          <p:spPr>
            <a:xfrm>
              <a:off x="4682831" y="3910925"/>
              <a:ext cx="1022632" cy="5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solidFill>
                    <a:srgbClr val="FF0000"/>
                  </a:solidFill>
                </a:rPr>
                <a:t>Vizag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DD50E8-BAA2-5F02-6C74-D2771B26CC66}"/>
                </a:ext>
              </a:extLst>
            </p:cNvPr>
            <p:cNvSpPr txBox="1"/>
            <p:nvPr/>
          </p:nvSpPr>
          <p:spPr>
            <a:xfrm>
              <a:off x="4721258" y="5403520"/>
              <a:ext cx="1311678" cy="5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Kolkata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6BF19BC-871A-7335-8321-4B1FFFA59123}"/>
              </a:ext>
            </a:extLst>
          </p:cNvPr>
          <p:cNvSpPr txBox="1"/>
          <p:nvPr/>
        </p:nvSpPr>
        <p:spPr>
          <a:xfrm>
            <a:off x="5762212" y="4845959"/>
            <a:ext cx="329482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/>
              <a:t>Relative Sea level change based on the tide gauges located along the west and east coast of India suggest a </a:t>
            </a:r>
            <a:r>
              <a:rPr lang="en-GB" sz="1350" dirty="0">
                <a:solidFill>
                  <a:srgbClr val="FF0000"/>
                </a:solidFill>
              </a:rPr>
              <a:t>10-30 cm of sea level rise during the period of 1950-2015</a:t>
            </a:r>
            <a:r>
              <a:rPr lang="en-GB" sz="1350" dirty="0"/>
              <a:t>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30932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1143000" y="4375150"/>
            <a:ext cx="2308225" cy="984250"/>
            <a:chOff x="336" y="2812"/>
            <a:chExt cx="1454" cy="620"/>
          </a:xfrm>
        </p:grpSpPr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768" y="2908"/>
              <a:ext cx="10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Hazard Zone</a:t>
              </a:r>
            </a:p>
          </p:txBody>
        </p:sp>
        <p:pic>
          <p:nvPicPr>
            <p:cNvPr id="8216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 t="72340"/>
            <a:stretch>
              <a:fillRect/>
            </a:stretch>
          </p:blipFill>
          <p:spPr bwMode="auto">
            <a:xfrm>
              <a:off x="336" y="3120"/>
              <a:ext cx="546" cy="312"/>
            </a:xfrm>
            <a:prstGeom prst="rect">
              <a:avLst/>
            </a:prstGeom>
            <a:noFill/>
          </p:spPr>
        </p:pic>
        <p:sp>
          <p:nvSpPr>
            <p:cNvPr id="8217" name="Rectangle 25"/>
            <p:cNvSpPr>
              <a:spLocks noChangeArrowheads="1"/>
            </p:cNvSpPr>
            <p:nvPr/>
          </p:nvSpPr>
          <p:spPr bwMode="auto">
            <a:xfrm>
              <a:off x="402" y="2832"/>
              <a:ext cx="1374" cy="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768" y="3148"/>
              <a:ext cx="8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Safe Zone</a:t>
              </a:r>
            </a:p>
          </p:txBody>
        </p:sp>
      </p:grp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974725" y="158750"/>
            <a:ext cx="2700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Layer Integration</a:t>
            </a:r>
          </a:p>
        </p:txBody>
      </p:sp>
      <p:grpSp>
        <p:nvGrpSpPr>
          <p:cNvPr id="8239" name="Group 47"/>
          <p:cNvGrpSpPr>
            <a:grpSpLocks/>
          </p:cNvGrpSpPr>
          <p:nvPr/>
        </p:nvGrpSpPr>
        <p:grpSpPr bwMode="auto">
          <a:xfrm>
            <a:off x="5895975" y="4375150"/>
            <a:ext cx="2028825" cy="1371600"/>
            <a:chOff x="5856" y="2112"/>
            <a:chExt cx="1278" cy="864"/>
          </a:xfrm>
        </p:grpSpPr>
        <p:sp>
          <p:nvSpPr>
            <p:cNvPr id="8240" name="Rectangle 48"/>
            <p:cNvSpPr>
              <a:spLocks noChangeArrowheads="1"/>
            </p:cNvSpPr>
            <p:nvPr/>
          </p:nvSpPr>
          <p:spPr bwMode="auto">
            <a:xfrm>
              <a:off x="5856" y="2140"/>
              <a:ext cx="1278" cy="8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8241" name="Line 49"/>
            <p:cNvSpPr>
              <a:spLocks noChangeShapeType="1"/>
            </p:cNvSpPr>
            <p:nvPr/>
          </p:nvSpPr>
          <p:spPr bwMode="auto">
            <a:xfrm>
              <a:off x="5886" y="2448"/>
              <a:ext cx="38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8242" name="Line 50"/>
            <p:cNvSpPr>
              <a:spLocks noChangeShapeType="1"/>
            </p:cNvSpPr>
            <p:nvPr/>
          </p:nvSpPr>
          <p:spPr bwMode="auto">
            <a:xfrm>
              <a:off x="5886" y="2832"/>
              <a:ext cx="38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8243" name="Text Box 51"/>
            <p:cNvSpPr txBox="1">
              <a:spLocks noChangeArrowheads="1"/>
            </p:cNvSpPr>
            <p:nvPr/>
          </p:nvSpPr>
          <p:spPr bwMode="auto">
            <a:xfrm>
              <a:off x="6288" y="2332"/>
              <a:ext cx="5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Major</a:t>
              </a:r>
            </a:p>
          </p:txBody>
        </p:sp>
        <p:sp>
          <p:nvSpPr>
            <p:cNvPr id="8244" name="Line 52"/>
            <p:cNvSpPr>
              <a:spLocks noChangeShapeType="1"/>
            </p:cNvSpPr>
            <p:nvPr/>
          </p:nvSpPr>
          <p:spPr bwMode="auto">
            <a:xfrm>
              <a:off x="5886" y="2640"/>
              <a:ext cx="3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8245" name="Text Box 53"/>
            <p:cNvSpPr txBox="1">
              <a:spLocks noChangeArrowheads="1"/>
            </p:cNvSpPr>
            <p:nvPr/>
          </p:nvSpPr>
          <p:spPr bwMode="auto">
            <a:xfrm>
              <a:off x="6288" y="2548"/>
              <a:ext cx="5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Minor</a:t>
              </a:r>
            </a:p>
          </p:txBody>
        </p:sp>
        <p:sp>
          <p:nvSpPr>
            <p:cNvPr id="8246" name="Text Box 54"/>
            <p:cNvSpPr txBox="1">
              <a:spLocks noChangeArrowheads="1"/>
            </p:cNvSpPr>
            <p:nvPr/>
          </p:nvSpPr>
          <p:spPr bwMode="auto">
            <a:xfrm>
              <a:off x="6288" y="2716"/>
              <a:ext cx="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Streets</a:t>
              </a:r>
            </a:p>
          </p:txBody>
        </p:sp>
        <p:sp>
          <p:nvSpPr>
            <p:cNvPr id="8247" name="Text Box 55"/>
            <p:cNvSpPr txBox="1">
              <a:spLocks noChangeArrowheads="1"/>
            </p:cNvSpPr>
            <p:nvPr/>
          </p:nvSpPr>
          <p:spPr bwMode="auto">
            <a:xfrm>
              <a:off x="6236" y="2112"/>
              <a:ext cx="6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Roads</a:t>
              </a:r>
            </a:p>
          </p:txBody>
        </p:sp>
      </p:grpSp>
      <p:grpSp>
        <p:nvGrpSpPr>
          <p:cNvPr id="8248" name="Group 56"/>
          <p:cNvGrpSpPr>
            <a:grpSpLocks/>
          </p:cNvGrpSpPr>
          <p:nvPr/>
        </p:nvGrpSpPr>
        <p:grpSpPr bwMode="auto">
          <a:xfrm>
            <a:off x="3762375" y="4375150"/>
            <a:ext cx="1800225" cy="1492250"/>
            <a:chOff x="258" y="2468"/>
            <a:chExt cx="1134" cy="940"/>
          </a:xfrm>
        </p:grpSpPr>
        <p:grpSp>
          <p:nvGrpSpPr>
            <p:cNvPr id="8249" name="Group 57"/>
            <p:cNvGrpSpPr>
              <a:grpSpLocks/>
            </p:cNvGrpSpPr>
            <p:nvPr/>
          </p:nvGrpSpPr>
          <p:grpSpPr bwMode="auto">
            <a:xfrm>
              <a:off x="384" y="2688"/>
              <a:ext cx="883" cy="624"/>
              <a:chOff x="846" y="2544"/>
              <a:chExt cx="883" cy="624"/>
            </a:xfrm>
          </p:grpSpPr>
          <p:sp>
            <p:nvSpPr>
              <p:cNvPr id="8250" name="Rectangle 58"/>
              <p:cNvSpPr>
                <a:spLocks noChangeArrowheads="1"/>
              </p:cNvSpPr>
              <p:nvPr/>
            </p:nvSpPr>
            <p:spPr bwMode="auto">
              <a:xfrm>
                <a:off x="846" y="2544"/>
                <a:ext cx="240" cy="192"/>
              </a:xfrm>
              <a:prstGeom prst="rect">
                <a:avLst/>
              </a:prstGeom>
              <a:solidFill>
                <a:srgbClr val="80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IN"/>
              </a:p>
            </p:txBody>
          </p:sp>
          <p:sp>
            <p:nvSpPr>
              <p:cNvPr id="8251" name="Rectangle 59"/>
              <p:cNvSpPr>
                <a:spLocks noChangeArrowheads="1"/>
              </p:cNvSpPr>
              <p:nvPr/>
            </p:nvSpPr>
            <p:spPr bwMode="auto">
              <a:xfrm>
                <a:off x="846" y="2928"/>
                <a:ext cx="240" cy="192"/>
              </a:xfrm>
              <a:prstGeom prst="rect">
                <a:avLst/>
              </a:prstGeom>
              <a:solidFill>
                <a:srgbClr val="00FF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IN"/>
              </a:p>
            </p:txBody>
          </p:sp>
          <p:sp>
            <p:nvSpPr>
              <p:cNvPr id="8252" name="Text Box 60"/>
              <p:cNvSpPr txBox="1">
                <a:spLocks noChangeArrowheads="1"/>
              </p:cNvSpPr>
              <p:nvPr/>
            </p:nvSpPr>
            <p:spPr bwMode="auto">
              <a:xfrm>
                <a:off x="1104" y="2544"/>
                <a:ext cx="62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Hazard</a:t>
                </a:r>
              </a:p>
            </p:txBody>
          </p:sp>
          <p:sp>
            <p:nvSpPr>
              <p:cNvPr id="8253" name="Text Box 61"/>
              <p:cNvSpPr txBox="1">
                <a:spLocks noChangeArrowheads="1"/>
              </p:cNvSpPr>
              <p:nvPr/>
            </p:nvSpPr>
            <p:spPr bwMode="auto">
              <a:xfrm>
                <a:off x="1104" y="2956"/>
                <a:ext cx="4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Safe</a:t>
                </a:r>
              </a:p>
            </p:txBody>
          </p:sp>
        </p:grpSp>
        <p:sp>
          <p:nvSpPr>
            <p:cNvPr id="8254" name="Text Box 62"/>
            <p:cNvSpPr txBox="1">
              <a:spLocks noChangeArrowheads="1"/>
            </p:cNvSpPr>
            <p:nvPr/>
          </p:nvSpPr>
          <p:spPr bwMode="auto">
            <a:xfrm>
              <a:off x="526" y="2468"/>
              <a:ext cx="8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Buildings</a:t>
              </a:r>
            </a:p>
          </p:txBody>
        </p:sp>
        <p:sp>
          <p:nvSpPr>
            <p:cNvPr id="8255" name="Rectangle 63"/>
            <p:cNvSpPr>
              <a:spLocks noChangeArrowheads="1"/>
            </p:cNvSpPr>
            <p:nvPr/>
          </p:nvSpPr>
          <p:spPr bwMode="auto">
            <a:xfrm>
              <a:off x="258" y="2496"/>
              <a:ext cx="1134" cy="9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0" name="Group 14"/>
          <p:cNvGrpSpPr>
            <a:grpSpLocks/>
          </p:cNvGrpSpPr>
          <p:nvPr/>
        </p:nvGrpSpPr>
        <p:grpSpPr bwMode="auto">
          <a:xfrm>
            <a:off x="152400" y="0"/>
            <a:ext cx="8991600" cy="6858000"/>
            <a:chOff x="96" y="0"/>
            <a:chExt cx="5664" cy="4320"/>
          </a:xfrm>
        </p:grpSpPr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96" y="0"/>
              <a:ext cx="5568" cy="4032"/>
            </a:xfrm>
            <a:prstGeom prst="rect">
              <a:avLst/>
            </a:prstGeom>
            <a:solidFill>
              <a:srgbClr val="0099CC">
                <a:alpha val="39999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Garamond" pitchFamily="18" charset="0"/>
              </a:endParaRPr>
            </a:p>
          </p:txBody>
        </p:sp>
        <p:grpSp>
          <p:nvGrpSpPr>
            <p:cNvPr id="9232" name="Group 16"/>
            <p:cNvGrpSpPr>
              <a:grpSpLocks/>
            </p:cNvGrpSpPr>
            <p:nvPr/>
          </p:nvGrpSpPr>
          <p:grpSpPr bwMode="auto">
            <a:xfrm>
              <a:off x="1928" y="4061"/>
              <a:ext cx="3832" cy="259"/>
              <a:chOff x="1928" y="4061"/>
              <a:chExt cx="3832" cy="259"/>
            </a:xfrm>
          </p:grpSpPr>
          <p:pic>
            <p:nvPicPr>
              <p:cNvPr id="9233" name="Picture 5" descr="logo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96" y="4061"/>
                <a:ext cx="86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34" name="Rectangle 18"/>
              <p:cNvSpPr>
                <a:spLocks noChangeArrowheads="1"/>
              </p:cNvSpPr>
              <p:nvPr/>
            </p:nvSpPr>
            <p:spPr bwMode="auto">
              <a:xfrm>
                <a:off x="1928" y="4089"/>
                <a:ext cx="29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55AA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003D7A"/>
                        </a:outerShdw>
                      </a:cont>
                      <a:effect ref="fillLine"/>
                    </a:effectDag>
                    <a:latin typeface="Garamond" pitchFamily="18" charset="0"/>
                  </a:rPr>
                  <a:t>Coastal Geospatial Applications Mission, ASG </a:t>
                </a:r>
              </a:p>
            </p:txBody>
          </p:sp>
        </p:grpSp>
      </p:grp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 l="30746" t="18753" r="749" b="18753"/>
          <a:stretch>
            <a:fillRect/>
          </a:stretch>
        </p:blipFill>
        <p:spPr bwMode="auto">
          <a:xfrm>
            <a:off x="411163" y="152400"/>
            <a:ext cx="83518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533400" y="4114800"/>
            <a:ext cx="1944688" cy="2139950"/>
            <a:chOff x="1511" y="2516"/>
            <a:chExt cx="1225" cy="1348"/>
          </a:xfrm>
        </p:grpSpPr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1963" y="2516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Risk</a:t>
              </a:r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1943" y="2832"/>
              <a:ext cx="4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High</a:t>
              </a:r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1943" y="3082"/>
              <a:ext cx="7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Moderate</a:t>
              </a:r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1943" y="3328"/>
              <a:ext cx="4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Low</a:t>
              </a:r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1943" y="3580"/>
              <a:ext cx="6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No Risk</a:t>
              </a:r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1577" y="2544"/>
              <a:ext cx="1134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</p:grp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974725" y="158750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Risk Map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 l="30746" t="18753" r="749" b="17970"/>
          <a:stretch>
            <a:fillRect/>
          </a:stretch>
        </p:blipFill>
        <p:spPr bwMode="auto">
          <a:xfrm>
            <a:off x="411163" y="152400"/>
            <a:ext cx="83518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5" name="AutoShape 15"/>
          <p:cNvSpPr>
            <a:spLocks noChangeArrowheads="1"/>
          </p:cNvSpPr>
          <p:nvPr/>
        </p:nvSpPr>
        <p:spPr bwMode="auto">
          <a:xfrm rot="11391949">
            <a:off x="6324600" y="32004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 rot="10800000">
            <a:off x="4572000" y="23622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 rot="10800000">
            <a:off x="3048000" y="86995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1" hangingPunct="1"/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11085304">
            <a:off x="7239000" y="25908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 rot="12744063">
            <a:off x="3898900" y="3114675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 rot="9886317">
            <a:off x="7164388" y="1695450"/>
            <a:ext cx="3048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 rot="5400000">
            <a:off x="7124700" y="2171700"/>
            <a:ext cx="3048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 rot="10192962">
            <a:off x="6172200" y="37338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 rot="12472579">
            <a:off x="4572000" y="3700463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5" name="AutoShape 25"/>
          <p:cNvSpPr>
            <a:spLocks noChangeArrowheads="1"/>
          </p:cNvSpPr>
          <p:nvPr/>
        </p:nvSpPr>
        <p:spPr bwMode="auto">
          <a:xfrm rot="11115835">
            <a:off x="2895600" y="2232025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 rot="10800000">
            <a:off x="2971800" y="12192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 rot="15967009">
            <a:off x="1533525" y="31623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 rot="11098185">
            <a:off x="1219200" y="28194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 rot="6874652">
            <a:off x="3886200" y="1981200"/>
            <a:ext cx="3048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 rot="16659001">
            <a:off x="3771900" y="1485900"/>
            <a:ext cx="3048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71" name="AutoShape 31"/>
          <p:cNvSpPr>
            <a:spLocks noChangeArrowheads="1"/>
          </p:cNvSpPr>
          <p:nvPr/>
        </p:nvSpPr>
        <p:spPr bwMode="auto">
          <a:xfrm rot="11096512">
            <a:off x="4038600" y="871538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72" name="AutoShape 32"/>
          <p:cNvSpPr>
            <a:spLocks noChangeArrowheads="1"/>
          </p:cNvSpPr>
          <p:nvPr/>
        </p:nvSpPr>
        <p:spPr bwMode="auto">
          <a:xfrm rot="10800000">
            <a:off x="3048000" y="30480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 rot="12123138">
            <a:off x="2667000" y="266700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grpSp>
        <p:nvGrpSpPr>
          <p:cNvPr id="10307" name="Group 67"/>
          <p:cNvGrpSpPr>
            <a:grpSpLocks/>
          </p:cNvGrpSpPr>
          <p:nvPr/>
        </p:nvGrpSpPr>
        <p:grpSpPr bwMode="auto">
          <a:xfrm>
            <a:off x="2590800" y="4143375"/>
            <a:ext cx="1800225" cy="1492250"/>
            <a:chOff x="258" y="2468"/>
            <a:chExt cx="1134" cy="940"/>
          </a:xfrm>
        </p:grpSpPr>
        <p:grpSp>
          <p:nvGrpSpPr>
            <p:cNvPr id="10291" name="Group 51"/>
            <p:cNvGrpSpPr>
              <a:grpSpLocks/>
            </p:cNvGrpSpPr>
            <p:nvPr/>
          </p:nvGrpSpPr>
          <p:grpSpPr bwMode="auto">
            <a:xfrm>
              <a:off x="384" y="2688"/>
              <a:ext cx="883" cy="624"/>
              <a:chOff x="846" y="2544"/>
              <a:chExt cx="883" cy="624"/>
            </a:xfrm>
          </p:grpSpPr>
          <p:sp>
            <p:nvSpPr>
              <p:cNvPr id="10245" name="Rectangle 5"/>
              <p:cNvSpPr>
                <a:spLocks noChangeArrowheads="1"/>
              </p:cNvSpPr>
              <p:nvPr/>
            </p:nvSpPr>
            <p:spPr bwMode="auto">
              <a:xfrm>
                <a:off x="846" y="2544"/>
                <a:ext cx="240" cy="192"/>
              </a:xfrm>
              <a:prstGeom prst="rect">
                <a:avLst/>
              </a:prstGeom>
              <a:solidFill>
                <a:srgbClr val="80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IN"/>
              </a:p>
            </p:txBody>
          </p:sp>
          <p:sp>
            <p:nvSpPr>
              <p:cNvPr id="10246" name="Rectangle 6"/>
              <p:cNvSpPr>
                <a:spLocks noChangeArrowheads="1"/>
              </p:cNvSpPr>
              <p:nvPr/>
            </p:nvSpPr>
            <p:spPr bwMode="auto">
              <a:xfrm>
                <a:off x="846" y="2928"/>
                <a:ext cx="240" cy="192"/>
              </a:xfrm>
              <a:prstGeom prst="rect">
                <a:avLst/>
              </a:prstGeom>
              <a:solidFill>
                <a:srgbClr val="00FF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IN"/>
              </a:p>
            </p:txBody>
          </p:sp>
          <p:sp>
            <p:nvSpPr>
              <p:cNvPr id="10284" name="Text Box 44"/>
              <p:cNvSpPr txBox="1">
                <a:spLocks noChangeArrowheads="1"/>
              </p:cNvSpPr>
              <p:nvPr/>
            </p:nvSpPr>
            <p:spPr bwMode="auto">
              <a:xfrm>
                <a:off x="1104" y="2544"/>
                <a:ext cx="62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Hazard</a:t>
                </a:r>
              </a:p>
            </p:txBody>
          </p:sp>
          <p:sp>
            <p:nvSpPr>
              <p:cNvPr id="10285" name="Text Box 45"/>
              <p:cNvSpPr txBox="1">
                <a:spLocks noChangeArrowheads="1"/>
              </p:cNvSpPr>
              <p:nvPr/>
            </p:nvSpPr>
            <p:spPr bwMode="auto">
              <a:xfrm>
                <a:off x="1104" y="2956"/>
                <a:ext cx="4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Safe</a:t>
                </a:r>
              </a:p>
            </p:txBody>
          </p:sp>
        </p:grpSp>
        <p:sp>
          <p:nvSpPr>
            <p:cNvPr id="10293" name="Text Box 53"/>
            <p:cNvSpPr txBox="1">
              <a:spLocks noChangeArrowheads="1"/>
            </p:cNvSpPr>
            <p:nvPr/>
          </p:nvSpPr>
          <p:spPr bwMode="auto">
            <a:xfrm>
              <a:off x="526" y="2468"/>
              <a:ext cx="8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Buildings</a:t>
              </a:r>
            </a:p>
          </p:txBody>
        </p:sp>
        <p:sp>
          <p:nvSpPr>
            <p:cNvPr id="10299" name="Rectangle 59"/>
            <p:cNvSpPr>
              <a:spLocks noChangeArrowheads="1"/>
            </p:cNvSpPr>
            <p:nvPr/>
          </p:nvSpPr>
          <p:spPr bwMode="auto">
            <a:xfrm>
              <a:off x="258" y="2496"/>
              <a:ext cx="1134" cy="9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0308" name="Group 68"/>
          <p:cNvGrpSpPr>
            <a:grpSpLocks/>
          </p:cNvGrpSpPr>
          <p:nvPr/>
        </p:nvGrpSpPr>
        <p:grpSpPr bwMode="auto">
          <a:xfrm>
            <a:off x="533400" y="4114800"/>
            <a:ext cx="1944688" cy="2139950"/>
            <a:chOff x="1511" y="2516"/>
            <a:chExt cx="1225" cy="1348"/>
          </a:xfrm>
        </p:grpSpPr>
        <p:sp>
          <p:nvSpPr>
            <p:cNvPr id="10294" name="Text Box 54"/>
            <p:cNvSpPr txBox="1">
              <a:spLocks noChangeArrowheads="1"/>
            </p:cNvSpPr>
            <p:nvPr/>
          </p:nvSpPr>
          <p:spPr bwMode="auto">
            <a:xfrm>
              <a:off x="1963" y="2516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Risk</a:t>
              </a:r>
            </a:p>
          </p:txBody>
        </p:sp>
        <p:sp>
          <p:nvSpPr>
            <p:cNvPr id="10295" name="Rectangle 55"/>
            <p:cNvSpPr>
              <a:spLocks noChangeArrowheads="1"/>
            </p:cNvSpPr>
            <p:nvPr/>
          </p:nvSpPr>
          <p:spPr bwMode="auto">
            <a:xfrm>
              <a:off x="1943" y="2832"/>
              <a:ext cx="4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High</a:t>
              </a:r>
            </a:p>
          </p:txBody>
        </p:sp>
        <p:sp>
          <p:nvSpPr>
            <p:cNvPr id="10296" name="Rectangle 56"/>
            <p:cNvSpPr>
              <a:spLocks noChangeArrowheads="1"/>
            </p:cNvSpPr>
            <p:nvPr/>
          </p:nvSpPr>
          <p:spPr bwMode="auto">
            <a:xfrm>
              <a:off x="1943" y="3082"/>
              <a:ext cx="7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Moderate</a:t>
              </a:r>
            </a:p>
          </p:txBody>
        </p:sp>
        <p:sp>
          <p:nvSpPr>
            <p:cNvPr id="10297" name="Rectangle 57"/>
            <p:cNvSpPr>
              <a:spLocks noChangeArrowheads="1"/>
            </p:cNvSpPr>
            <p:nvPr/>
          </p:nvSpPr>
          <p:spPr bwMode="auto">
            <a:xfrm>
              <a:off x="1943" y="3328"/>
              <a:ext cx="4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Low</a:t>
              </a:r>
            </a:p>
          </p:txBody>
        </p:sp>
        <p:sp>
          <p:nvSpPr>
            <p:cNvPr id="10298" name="Rectangle 58"/>
            <p:cNvSpPr>
              <a:spLocks noChangeArrowheads="1"/>
            </p:cNvSpPr>
            <p:nvPr/>
          </p:nvSpPr>
          <p:spPr bwMode="auto">
            <a:xfrm>
              <a:off x="1943" y="3580"/>
              <a:ext cx="6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No Risk</a:t>
              </a:r>
            </a:p>
          </p:txBody>
        </p:sp>
        <p:sp>
          <p:nvSpPr>
            <p:cNvPr id="10300" name="Rectangle 60"/>
            <p:cNvSpPr>
              <a:spLocks noChangeArrowheads="1"/>
            </p:cNvSpPr>
            <p:nvPr/>
          </p:nvSpPr>
          <p:spPr bwMode="auto">
            <a:xfrm>
              <a:off x="1577" y="2544"/>
              <a:ext cx="1134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</p:grpSp>
      <p:sp>
        <p:nvSpPr>
          <p:cNvPr id="10279" name="AutoShape 39"/>
          <p:cNvSpPr>
            <a:spLocks noChangeArrowheads="1"/>
          </p:cNvSpPr>
          <p:nvPr/>
        </p:nvSpPr>
        <p:spPr bwMode="auto">
          <a:xfrm rot="10800000">
            <a:off x="4572000" y="5518150"/>
            <a:ext cx="457200" cy="76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0289" name="Text Box 49"/>
          <p:cNvSpPr txBox="1">
            <a:spLocks noChangeArrowheads="1"/>
          </p:cNvSpPr>
          <p:nvPr/>
        </p:nvSpPr>
        <p:spPr bwMode="auto">
          <a:xfrm>
            <a:off x="5210175" y="5105400"/>
            <a:ext cx="1004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Streets</a:t>
            </a:r>
          </a:p>
        </p:txBody>
      </p:sp>
      <p:sp>
        <p:nvSpPr>
          <p:cNvPr id="10290" name="Text Box 50"/>
          <p:cNvSpPr txBox="1">
            <a:spLocks noChangeArrowheads="1"/>
          </p:cNvSpPr>
          <p:nvPr/>
        </p:nvSpPr>
        <p:spPr bwMode="auto">
          <a:xfrm>
            <a:off x="5210175" y="5410200"/>
            <a:ext cx="1506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Evacuation </a:t>
            </a:r>
          </a:p>
          <a:p>
            <a:r>
              <a:rPr lang="en-US" sz="1600" b="1">
                <a:solidFill>
                  <a:srgbClr val="000000"/>
                </a:solidFill>
              </a:rPr>
              <a:t>Routs</a:t>
            </a:r>
          </a:p>
        </p:txBody>
      </p:sp>
      <p:sp>
        <p:nvSpPr>
          <p:cNvPr id="10301" name="Rectangle 61"/>
          <p:cNvSpPr>
            <a:spLocks noChangeArrowheads="1"/>
          </p:cNvSpPr>
          <p:nvPr/>
        </p:nvSpPr>
        <p:spPr bwMode="auto">
          <a:xfrm>
            <a:off x="4524375" y="4191000"/>
            <a:ext cx="2028825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grpSp>
        <p:nvGrpSpPr>
          <p:cNvPr id="10315" name="Group 75"/>
          <p:cNvGrpSpPr>
            <a:grpSpLocks/>
          </p:cNvGrpSpPr>
          <p:nvPr/>
        </p:nvGrpSpPr>
        <p:grpSpPr bwMode="auto">
          <a:xfrm>
            <a:off x="4572000" y="4146550"/>
            <a:ext cx="1524000" cy="1143000"/>
            <a:chOff x="2880" y="2612"/>
            <a:chExt cx="960" cy="720"/>
          </a:xfrm>
        </p:grpSpPr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2880" y="2948"/>
              <a:ext cx="38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2880" y="3332"/>
              <a:ext cx="38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10286" name="Text Box 46"/>
            <p:cNvSpPr txBox="1">
              <a:spLocks noChangeArrowheads="1"/>
            </p:cNvSpPr>
            <p:nvPr/>
          </p:nvSpPr>
          <p:spPr bwMode="auto">
            <a:xfrm>
              <a:off x="3282" y="2832"/>
              <a:ext cx="5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Major</a:t>
              </a:r>
            </a:p>
          </p:txBody>
        </p:sp>
        <p:sp>
          <p:nvSpPr>
            <p:cNvPr id="10287" name="Line 47"/>
            <p:cNvSpPr>
              <a:spLocks noChangeShapeType="1"/>
            </p:cNvSpPr>
            <p:nvPr/>
          </p:nvSpPr>
          <p:spPr bwMode="auto">
            <a:xfrm>
              <a:off x="2880" y="3140"/>
              <a:ext cx="3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IN"/>
            </a:p>
          </p:txBody>
        </p:sp>
        <p:sp>
          <p:nvSpPr>
            <p:cNvPr id="10288" name="Text Box 48"/>
            <p:cNvSpPr txBox="1">
              <a:spLocks noChangeArrowheads="1"/>
            </p:cNvSpPr>
            <p:nvPr/>
          </p:nvSpPr>
          <p:spPr bwMode="auto">
            <a:xfrm>
              <a:off x="3282" y="3048"/>
              <a:ext cx="5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Minor</a:t>
              </a:r>
            </a:p>
          </p:txBody>
        </p:sp>
        <p:sp>
          <p:nvSpPr>
            <p:cNvPr id="10302" name="Text Box 62"/>
            <p:cNvSpPr txBox="1">
              <a:spLocks noChangeArrowheads="1"/>
            </p:cNvSpPr>
            <p:nvPr/>
          </p:nvSpPr>
          <p:spPr bwMode="auto">
            <a:xfrm>
              <a:off x="3230" y="2612"/>
              <a:ext cx="6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Roads</a:t>
              </a:r>
            </a:p>
          </p:txBody>
        </p:sp>
      </p:grpSp>
      <p:sp>
        <p:nvSpPr>
          <p:cNvPr id="10314" name="Text Box 74"/>
          <p:cNvSpPr txBox="1">
            <a:spLocks noChangeArrowheads="1"/>
          </p:cNvSpPr>
          <p:nvPr/>
        </p:nvSpPr>
        <p:spPr bwMode="auto">
          <a:xfrm>
            <a:off x="974725" y="158750"/>
            <a:ext cx="3121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Hazard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5" grpId="0" animBg="1"/>
      <p:bldP spid="10256" grpId="0" animBg="1"/>
      <p:bldP spid="10257" grpId="0" animBg="1"/>
      <p:bldP spid="10258" grpId="0" animBg="1"/>
      <p:bldP spid="10259" grpId="0" animBg="1"/>
      <p:bldP spid="10260" grpId="0" animBg="1"/>
      <p:bldP spid="10261" grpId="0" animBg="1"/>
      <p:bldP spid="10263" grpId="0" animBg="1"/>
      <p:bldP spid="10264" grpId="0" animBg="1"/>
      <p:bldP spid="10265" grpId="0" animBg="1"/>
      <p:bldP spid="10266" grpId="0" animBg="1"/>
      <p:bldP spid="10267" grpId="0" animBg="1"/>
      <p:bldP spid="10268" grpId="0" animBg="1"/>
      <p:bldP spid="10269" grpId="0" animBg="1"/>
      <p:bldP spid="10270" grpId="0" animBg="1"/>
      <p:bldP spid="10271" grpId="0" animBg="1"/>
      <p:bldP spid="10272" grpId="0" animBg="1"/>
      <p:bldP spid="10273" grpId="0" animBg="1"/>
      <p:bldP spid="10279" grpId="0" animBg="1"/>
      <p:bldP spid="1029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/>
          <p:nvPr/>
        </p:nvGrpSpPr>
        <p:grpSpPr>
          <a:xfrm>
            <a:off x="1349772" y="974286"/>
            <a:ext cx="6408712" cy="5493182"/>
            <a:chOff x="-612576" y="548680"/>
            <a:chExt cx="6408712" cy="549318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612576" y="548680"/>
              <a:ext cx="6408712" cy="5493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572000" y="764704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Calibri"/>
                </a:rPr>
                <a:t>3DVAS</a:t>
              </a:r>
              <a:endParaRPr lang="en-IN" sz="24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0" y="-27384"/>
            <a:ext cx="9144000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3D GIS Mapping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08931" y="1020577"/>
            <a:ext cx="8290395" cy="5400600"/>
            <a:chOff x="0" y="1457400"/>
            <a:chExt cx="8290395" cy="5400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1457400"/>
              <a:ext cx="8290395" cy="54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508104" y="1556792"/>
              <a:ext cx="25429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FFC000"/>
                  </a:solidFill>
                  <a:latin typeface="Calibri"/>
                </a:rPr>
                <a:t>MHVM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FF3300"/>
                  </a:solidFill>
                  <a:latin typeface="Calibri"/>
                </a:rPr>
                <a:t>High Vulnerable Areas</a:t>
              </a:r>
              <a:endParaRPr lang="en-IN" sz="2000" b="1" dirty="0">
                <a:solidFill>
                  <a:srgbClr val="FF3300"/>
                </a:solidFill>
                <a:latin typeface="Calibri"/>
              </a:endParaRPr>
            </a:p>
          </p:txBody>
        </p:sp>
      </p:grpSp>
      <p:grpSp>
        <p:nvGrpSpPr>
          <p:cNvPr id="8" name="Group 39"/>
          <p:cNvGrpSpPr/>
          <p:nvPr/>
        </p:nvGrpSpPr>
        <p:grpSpPr>
          <a:xfrm>
            <a:off x="353662" y="984573"/>
            <a:ext cx="8400933" cy="5472608"/>
            <a:chOff x="-948073" y="5298580"/>
            <a:chExt cx="8400933" cy="5472608"/>
          </a:xfrm>
        </p:grpSpPr>
        <p:grpSp>
          <p:nvGrpSpPr>
            <p:cNvPr id="9" name="Group 36"/>
            <p:cNvGrpSpPr/>
            <p:nvPr/>
          </p:nvGrpSpPr>
          <p:grpSpPr>
            <a:xfrm>
              <a:off x="-948073" y="5298580"/>
              <a:ext cx="8400933" cy="5472608"/>
              <a:chOff x="371534" y="908720"/>
              <a:chExt cx="8400933" cy="5472608"/>
            </a:xfrm>
          </p:grpSpPr>
          <p:grpSp>
            <p:nvGrpSpPr>
              <p:cNvPr id="10" name="Group 15"/>
              <p:cNvGrpSpPr/>
              <p:nvPr/>
            </p:nvGrpSpPr>
            <p:grpSpPr>
              <a:xfrm>
                <a:off x="371534" y="908720"/>
                <a:ext cx="8400933" cy="5472608"/>
                <a:chOff x="1691680" y="1385392"/>
                <a:chExt cx="8400933" cy="5472608"/>
              </a:xfrm>
            </p:grpSpPr>
            <p:pic>
              <p:nvPicPr>
                <p:cNvPr id="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email"/>
                <a:srcRect/>
                <a:stretch>
                  <a:fillRect/>
                </a:stretch>
              </p:blipFill>
              <p:spPr bwMode="auto">
                <a:xfrm>
                  <a:off x="1691680" y="1385392"/>
                  <a:ext cx="8400933" cy="54726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7524328" y="1412776"/>
                  <a:ext cx="25429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>
                      <a:solidFill>
                        <a:srgbClr val="FF3300"/>
                      </a:solidFill>
                      <a:latin typeface="Calibri"/>
                    </a:rPr>
                    <a:t>High Vulnerable Areas</a:t>
                  </a:r>
                  <a:endParaRPr lang="en-IN" sz="2000" b="1" dirty="0">
                    <a:solidFill>
                      <a:srgbClr val="FF330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5819328" y="3425224"/>
                <a:ext cx="6735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FF00"/>
                    </a:solidFill>
                    <a:latin typeface="Calibri"/>
                  </a:rPr>
                  <a:t>Kakinada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95874" y="3567474"/>
                <a:ext cx="9893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Machilipatnam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300858" y="3816870"/>
                <a:ext cx="15472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Nizampatnam-Vatapalem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297163" y="4594946"/>
                <a:ext cx="6174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FF00"/>
                    </a:solidFill>
                    <a:latin typeface="Calibri"/>
                  </a:rPr>
                  <a:t>Chennai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03210" y="4954989"/>
                <a:ext cx="141417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Cuddalore</a:t>
                </a:r>
                <a:r>
                  <a:rPr lang="en-US" sz="1000" b="1" dirty="0">
                    <a:solidFill>
                      <a:srgbClr val="FFFF00"/>
                    </a:solidFill>
                    <a:latin typeface="Calibri"/>
                  </a:rPr>
                  <a:t>-Pondicherry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732054" y="5879494"/>
                <a:ext cx="66236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Tuticorin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30404" y="5595173"/>
                <a:ext cx="11512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Alleppey</a:t>
                </a:r>
                <a:r>
                  <a:rPr lang="en-US" sz="1000" b="1" dirty="0">
                    <a:solidFill>
                      <a:srgbClr val="FFFF00"/>
                    </a:solidFill>
                    <a:latin typeface="Calibri"/>
                  </a:rPr>
                  <a:t>- </a:t>
                </a:r>
                <a:r>
                  <a:rPr lang="en-US" sz="1000" b="1" dirty="0" err="1">
                    <a:solidFill>
                      <a:srgbClr val="FFFF00"/>
                    </a:solidFill>
                    <a:latin typeface="Calibri"/>
                  </a:rPr>
                  <a:t>Chevara</a:t>
                </a:r>
                <a:endParaRPr lang="en-IN" sz="1000" b="1" dirty="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  <p:sp>
          <p:nvSpPr>
            <p:cNvPr id="38" name="Rectangular Callout 37"/>
            <p:cNvSpPr/>
            <p:nvPr/>
          </p:nvSpPr>
          <p:spPr>
            <a:xfrm>
              <a:off x="3883603" y="9738812"/>
              <a:ext cx="1055569" cy="246221"/>
            </a:xfrm>
            <a:prstGeom prst="wedgeRectCallout">
              <a:avLst>
                <a:gd name="adj1" fmla="val -57836"/>
                <a:gd name="adj2" fmla="val 14605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sz="1000" b="1" dirty="0" err="1">
                  <a:solidFill>
                    <a:srgbClr val="FFFF00"/>
                  </a:solidFill>
                </a:rPr>
                <a:t>Rameshwaram</a:t>
              </a:r>
              <a:endParaRPr lang="en-IN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ular Callout 38"/>
            <p:cNvSpPr/>
            <p:nvPr/>
          </p:nvSpPr>
          <p:spPr>
            <a:xfrm>
              <a:off x="5305805" y="7212059"/>
              <a:ext cx="445328" cy="246221"/>
            </a:xfrm>
            <a:prstGeom prst="wedgeRectCallout">
              <a:avLst>
                <a:gd name="adj1" fmla="val -9792"/>
                <a:gd name="adj2" fmla="val -8295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sz="1000" b="1" dirty="0" err="1">
                  <a:solidFill>
                    <a:srgbClr val="FFFF00"/>
                  </a:solidFill>
                </a:rPr>
                <a:t>Puri</a:t>
              </a:r>
              <a:endParaRPr lang="en-IN" sz="1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-17872" y="1020707"/>
            <a:ext cx="9144000" cy="5400341"/>
            <a:chOff x="323528" y="4725144"/>
            <a:chExt cx="9144000" cy="5400341"/>
          </a:xfrm>
        </p:grpSpPr>
        <p:pic>
          <p:nvPicPr>
            <p:cNvPr id="1026" name="Picture 2" descr="H:\secratary_inpurs\machili\large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23528" y="4725144"/>
              <a:ext cx="9144000" cy="5400341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908775" y="4824406"/>
              <a:ext cx="3446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3D Buildings of </a:t>
              </a:r>
              <a:r>
                <a:rPr lang="en-US" sz="20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Machilipatnam</a:t>
              </a:r>
              <a:endParaRPr lang="en-IN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-17872" y="1020577"/>
            <a:ext cx="9144000" cy="5400600"/>
            <a:chOff x="4788024" y="4157700"/>
            <a:chExt cx="9144000" cy="5400600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788024" y="4157700"/>
              <a:ext cx="9144000" cy="54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072378" y="4172327"/>
              <a:ext cx="3458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3D Buildings of </a:t>
              </a:r>
              <a:r>
                <a:rPr lang="en-US" sz="20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Machilipatnam</a:t>
              </a:r>
              <a:endParaRPr lang="en-IN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6" name="Group 28"/>
          <p:cNvGrpSpPr/>
          <p:nvPr/>
        </p:nvGrpSpPr>
        <p:grpSpPr>
          <a:xfrm>
            <a:off x="-28666" y="912565"/>
            <a:ext cx="9165588" cy="5616624"/>
            <a:chOff x="-2052736" y="1673424"/>
            <a:chExt cx="9165588" cy="5616624"/>
          </a:xfrm>
        </p:grpSpPr>
        <p:pic>
          <p:nvPicPr>
            <p:cNvPr id="24" name="Picture 3" descr="H:\secratary_inpurs\pondy\houses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-2052736" y="1673424"/>
              <a:ext cx="9165588" cy="5616624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3491880" y="2132856"/>
              <a:ext cx="31280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3D Buildings of Pondicherry</a:t>
              </a:r>
              <a:endParaRPr lang="en-IN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-17872" y="881460"/>
            <a:ext cx="9144000" cy="5678835"/>
            <a:chOff x="2915816" y="-62211"/>
            <a:chExt cx="9144000" cy="5678835"/>
          </a:xfrm>
        </p:grpSpPr>
        <p:pic>
          <p:nvPicPr>
            <p:cNvPr id="25" name="Picture 5" descr="H:\secratary_inpurs\pondy\build_att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915816" y="0"/>
              <a:ext cx="9144000" cy="561662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4155792" y="-62211"/>
              <a:ext cx="59287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3D Buildings with Socio-economic data of Pondicherry</a:t>
              </a:r>
              <a:endParaRPr lang="en-IN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9" name="Group 22"/>
          <p:cNvGrpSpPr/>
          <p:nvPr/>
        </p:nvGrpSpPr>
        <p:grpSpPr>
          <a:xfrm>
            <a:off x="-17872" y="1002575"/>
            <a:ext cx="9144000" cy="5436604"/>
            <a:chOff x="-4861048" y="-2187624"/>
            <a:chExt cx="9144000" cy="5436604"/>
          </a:xfrm>
        </p:grpSpPr>
        <p:pic>
          <p:nvPicPr>
            <p:cNvPr id="1028" name="Picture 4" descr="C:\Users\RS Mahendra\Desktop\machili.jp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-4861048" y="-2187624"/>
              <a:ext cx="9144000" cy="5436604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-180528" y="-2115616"/>
              <a:ext cx="43046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3D Buildings with Socio-economic data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Of </a:t>
              </a:r>
              <a:r>
                <a:rPr lang="en-US" sz="20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Machilipatnam</a:t>
              </a:r>
              <a:endParaRPr lang="en-IN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6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Coastal Risk Assessment at Building level</a:t>
            </a:r>
          </a:p>
        </p:txBody>
      </p:sp>
      <p:pic>
        <p:nvPicPr>
          <p:cNvPr id="40" name="Picture 320" descr="amod1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429" y="788149"/>
            <a:ext cx="9001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21" descr="amod2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429" y="788149"/>
            <a:ext cx="9001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22" descr="amod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429" y="788149"/>
            <a:ext cx="9001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23" descr="amod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429" y="788149"/>
            <a:ext cx="9001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E:\mahi\PRESENTATION\CGAM\Risk assessment_snaps\inun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764704"/>
            <a:ext cx="9143999" cy="5551350"/>
          </a:xfrm>
          <a:prstGeom prst="rect">
            <a:avLst/>
          </a:prstGeom>
          <a:noFill/>
        </p:spPr>
      </p:pic>
      <p:pic>
        <p:nvPicPr>
          <p:cNvPr id="44" name="Picture 2" descr="E:\mahi\PRESENTATION\CGAM\Risk assessment_snaps\inund_build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764704"/>
            <a:ext cx="9160626" cy="5544616"/>
          </a:xfrm>
          <a:prstGeom prst="rect">
            <a:avLst/>
          </a:prstGeom>
          <a:noFill/>
        </p:spPr>
      </p:pic>
      <p:grpSp>
        <p:nvGrpSpPr>
          <p:cNvPr id="2" name="Group 53"/>
          <p:cNvGrpSpPr/>
          <p:nvPr/>
        </p:nvGrpSpPr>
        <p:grpSpPr>
          <a:xfrm>
            <a:off x="10317" y="764704"/>
            <a:ext cx="9133683" cy="5544616"/>
            <a:chOff x="-828600" y="2060848"/>
            <a:chExt cx="9133683" cy="5544616"/>
          </a:xfrm>
        </p:grpSpPr>
        <p:pic>
          <p:nvPicPr>
            <p:cNvPr id="23" name="Picture 3" descr="E:\mahi\PRESENTATION\CGAM\Risk assessment_snaps\inund_level.pn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-828600" y="2060848"/>
              <a:ext cx="9133683" cy="5544616"/>
            </a:xfrm>
            <a:prstGeom prst="rect">
              <a:avLst/>
            </a:prstGeom>
            <a:noFill/>
          </p:spPr>
        </p:pic>
        <p:grpSp>
          <p:nvGrpSpPr>
            <p:cNvPr id="3" name="Group 52"/>
            <p:cNvGrpSpPr/>
            <p:nvPr/>
          </p:nvGrpSpPr>
          <p:grpSpPr>
            <a:xfrm>
              <a:off x="-396552" y="5085184"/>
              <a:ext cx="1224136" cy="1496928"/>
              <a:chOff x="-3420888" y="4308336"/>
              <a:chExt cx="1224136" cy="1496928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3420888" y="4365104"/>
                <a:ext cx="1224136" cy="144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-3348880" y="4725144"/>
                <a:ext cx="432048" cy="288032"/>
              </a:xfrm>
              <a:prstGeom prst="rect">
                <a:avLst/>
              </a:prstGeom>
              <a:solidFill>
                <a:srgbClr val="CC6600">
                  <a:alpha val="4862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-3348880" y="5085184"/>
                <a:ext cx="432048" cy="288032"/>
              </a:xfrm>
              <a:prstGeom prst="rect">
                <a:avLst/>
              </a:prstGeom>
              <a:solidFill>
                <a:srgbClr val="FFFF00">
                  <a:alpha val="4823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-3348880" y="5445224"/>
                <a:ext cx="432048" cy="288032"/>
              </a:xfrm>
              <a:prstGeom prst="rect">
                <a:avLst/>
              </a:prstGeom>
              <a:solidFill>
                <a:srgbClr val="3366FF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844824" y="4709904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3m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-2844824" y="5085184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2m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844824" y="5396076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1m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3333640" y="4308336"/>
                <a:ext cx="8917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Inundation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Depth</a:t>
                </a:r>
                <a:endParaRPr lang="en-IN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" name="Group 91"/>
          <p:cNvGrpSpPr/>
          <p:nvPr/>
        </p:nvGrpSpPr>
        <p:grpSpPr>
          <a:xfrm>
            <a:off x="0" y="764704"/>
            <a:ext cx="9144000" cy="5552876"/>
            <a:chOff x="1763688" y="2060848"/>
            <a:chExt cx="9144000" cy="5552876"/>
          </a:xfrm>
        </p:grpSpPr>
        <p:grpSp>
          <p:nvGrpSpPr>
            <p:cNvPr id="5" name="Group 79"/>
            <p:cNvGrpSpPr/>
            <p:nvPr/>
          </p:nvGrpSpPr>
          <p:grpSpPr>
            <a:xfrm>
              <a:off x="1763688" y="2060848"/>
              <a:ext cx="9144000" cy="5552876"/>
              <a:chOff x="899592" y="1844824"/>
              <a:chExt cx="9144000" cy="5552876"/>
            </a:xfrm>
          </p:grpSpPr>
          <p:pic>
            <p:nvPicPr>
              <p:cNvPr id="27" name="Picture 4" descr="E:\mahi\PRESENTATION\CGAM\Risk assessment_snaps\inund_build_risk.pn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899592" y="1844824"/>
                <a:ext cx="9144000" cy="5552876"/>
              </a:xfrm>
              <a:prstGeom prst="rect">
                <a:avLst/>
              </a:prstGeom>
              <a:noFill/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3707904" y="1988840"/>
                <a:ext cx="50352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prstClr val="white"/>
                    </a:solidFill>
                    <a:latin typeface="Calibri"/>
                  </a:rPr>
                  <a:t>Socio-Economic Risk for Tsunami</a:t>
                </a:r>
                <a:endParaRPr lang="en-IN" sz="28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80"/>
            <p:cNvGrpSpPr/>
            <p:nvPr/>
          </p:nvGrpSpPr>
          <p:grpSpPr>
            <a:xfrm>
              <a:off x="1835696" y="4149080"/>
              <a:ext cx="1728192" cy="2016224"/>
              <a:chOff x="-3276872" y="3356992"/>
              <a:chExt cx="2232248" cy="2664296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-3276872" y="3356992"/>
                <a:ext cx="2232248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Cube 82"/>
              <p:cNvSpPr/>
              <p:nvPr/>
            </p:nvSpPr>
            <p:spPr>
              <a:xfrm>
                <a:off x="-3060848" y="3933056"/>
                <a:ext cx="432048" cy="360040"/>
              </a:xfrm>
              <a:prstGeom prst="cub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-3060848" y="4437112"/>
                <a:ext cx="432048" cy="360040"/>
              </a:xfrm>
              <a:prstGeom prst="cube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-3060848" y="4941168"/>
                <a:ext cx="432048" cy="360040"/>
              </a:xfrm>
              <a:prstGeom prst="cub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-3060848" y="5445224"/>
                <a:ext cx="432048" cy="360040"/>
              </a:xfrm>
              <a:prstGeom prst="cub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-2556792" y="3933056"/>
                <a:ext cx="1086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Very 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-2556792" y="4893162"/>
                <a:ext cx="1114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Moderate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-2556792" y="4413109"/>
                <a:ext cx="612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-2556792" y="5373216"/>
                <a:ext cx="568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Low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-2988839" y="3356992"/>
                <a:ext cx="1758815" cy="488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Building Risk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" name="Group 105"/>
          <p:cNvGrpSpPr/>
          <p:nvPr/>
        </p:nvGrpSpPr>
        <p:grpSpPr>
          <a:xfrm>
            <a:off x="0" y="764704"/>
            <a:ext cx="9144000" cy="5575288"/>
            <a:chOff x="0" y="764704"/>
            <a:chExt cx="9144000" cy="5575288"/>
          </a:xfrm>
        </p:grpSpPr>
        <p:pic>
          <p:nvPicPr>
            <p:cNvPr id="1029" name="Picture 5" descr="E:\mahi\PRESENTATION\CGAM\Risk assessment_snaps\inund_build_risk1.pn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0" y="764704"/>
              <a:ext cx="9144000" cy="5575288"/>
            </a:xfrm>
            <a:prstGeom prst="rect">
              <a:avLst/>
            </a:prstGeom>
            <a:noFill/>
          </p:spPr>
        </p:pic>
        <p:grpSp>
          <p:nvGrpSpPr>
            <p:cNvPr id="9" name="Group 94"/>
            <p:cNvGrpSpPr/>
            <p:nvPr/>
          </p:nvGrpSpPr>
          <p:grpSpPr>
            <a:xfrm>
              <a:off x="179512" y="2852936"/>
              <a:ext cx="1728192" cy="2016224"/>
              <a:chOff x="-3276872" y="3356992"/>
              <a:chExt cx="2232248" cy="2664296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-3276872" y="3356992"/>
                <a:ext cx="2232248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Cube 96"/>
              <p:cNvSpPr/>
              <p:nvPr/>
            </p:nvSpPr>
            <p:spPr>
              <a:xfrm>
                <a:off x="-3060848" y="3933056"/>
                <a:ext cx="432048" cy="360040"/>
              </a:xfrm>
              <a:prstGeom prst="cub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-3060848" y="4437112"/>
                <a:ext cx="432048" cy="360040"/>
              </a:xfrm>
              <a:prstGeom prst="cube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-3060848" y="4941168"/>
                <a:ext cx="432048" cy="360040"/>
              </a:xfrm>
              <a:prstGeom prst="cub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Cube 99"/>
              <p:cNvSpPr/>
              <p:nvPr/>
            </p:nvSpPr>
            <p:spPr>
              <a:xfrm>
                <a:off x="-3060848" y="5445224"/>
                <a:ext cx="432048" cy="360040"/>
              </a:xfrm>
              <a:prstGeom prst="cub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-2556792" y="3933056"/>
                <a:ext cx="1086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Very 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-2556792" y="4893162"/>
                <a:ext cx="1114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Moderate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-2556792" y="4413109"/>
                <a:ext cx="612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-2556792" y="5373216"/>
                <a:ext cx="568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Low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-2988839" y="3356992"/>
                <a:ext cx="1758815" cy="488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Building Risk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oup 118"/>
          <p:cNvGrpSpPr/>
          <p:nvPr/>
        </p:nvGrpSpPr>
        <p:grpSpPr>
          <a:xfrm>
            <a:off x="0" y="764705"/>
            <a:ext cx="9144000" cy="5554870"/>
            <a:chOff x="0" y="764705"/>
            <a:chExt cx="9144000" cy="5554870"/>
          </a:xfrm>
        </p:grpSpPr>
        <p:pic>
          <p:nvPicPr>
            <p:cNvPr id="1030" name="Picture 6" descr="E:\mahi\PRESENTATION\CGAM\Risk assessment_snaps\inund_build_risk_zoom.pn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0" y="764705"/>
              <a:ext cx="9144000" cy="5554870"/>
            </a:xfrm>
            <a:prstGeom prst="rect">
              <a:avLst/>
            </a:prstGeom>
            <a:noFill/>
          </p:spPr>
        </p:pic>
        <p:grpSp>
          <p:nvGrpSpPr>
            <p:cNvPr id="11" name="Group 107"/>
            <p:cNvGrpSpPr/>
            <p:nvPr/>
          </p:nvGrpSpPr>
          <p:grpSpPr>
            <a:xfrm>
              <a:off x="7020272" y="2924944"/>
              <a:ext cx="1728192" cy="2016224"/>
              <a:chOff x="-3276872" y="3356992"/>
              <a:chExt cx="2232248" cy="2664296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-3276872" y="3356992"/>
                <a:ext cx="2232248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-3060848" y="3933056"/>
                <a:ext cx="432048" cy="360040"/>
              </a:xfrm>
              <a:prstGeom prst="cub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-3060848" y="4437112"/>
                <a:ext cx="432048" cy="360040"/>
              </a:xfrm>
              <a:prstGeom prst="cube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-3060848" y="4941168"/>
                <a:ext cx="432048" cy="360040"/>
              </a:xfrm>
              <a:prstGeom prst="cub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-3060848" y="5445224"/>
                <a:ext cx="432048" cy="360040"/>
              </a:xfrm>
              <a:prstGeom prst="cub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-2556792" y="3933056"/>
                <a:ext cx="1086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Very 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-2556792" y="4893162"/>
                <a:ext cx="1114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Moderate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-2556792" y="4413109"/>
                <a:ext cx="612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High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-2556792" y="5373216"/>
                <a:ext cx="568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Low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-2988839" y="3356992"/>
                <a:ext cx="1758815" cy="488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Building Risk</a:t>
                </a:r>
                <a:endParaRPr lang="en-IN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46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920" y="2823399"/>
            <a:ext cx="3600000" cy="20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920" y="447134"/>
            <a:ext cx="3600000" cy="20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920" y="4956494"/>
            <a:ext cx="3600000" cy="178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3968" y="1383238"/>
            <a:ext cx="4320000" cy="26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3968" y="4119542"/>
            <a:ext cx="4320000" cy="26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83969" y="548680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 setup, propagation and inundating modeling,</a:t>
            </a:r>
          </a:p>
          <a:p>
            <a:r>
              <a:rPr lang="en-US" sz="1600" dirty="0"/>
              <a:t>Overlay of the modeling results and risk assessment at building level and generation of outputs</a:t>
            </a:r>
            <a:endParaRPr lang="en-IN" sz="16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00091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IN" sz="2000" b="1" dirty="0">
                <a:solidFill>
                  <a:srgbClr val="FFFFFF"/>
                </a:solidFill>
                <a:latin typeface="Comic Sans MS" pitchFamily="66" charset="0"/>
              </a:rPr>
              <a:t>Inundation Modelling and risk assessment in 3DVAS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57CC24-EA8C-4643-B2F5-28A4CBCFB486}"/>
              </a:ext>
            </a:extLst>
          </p:cNvPr>
          <p:cNvSpPr txBox="1"/>
          <p:nvPr/>
        </p:nvSpPr>
        <p:spPr>
          <a:xfrm>
            <a:off x="76200" y="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MHVM risk assessment up to village level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C251DE5-C406-4B95-B966-2330808A0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86" y="2667000"/>
            <a:ext cx="2653793" cy="3750181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53C5445-8C0B-47BE-B83D-C87FFA996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2653793" cy="3750181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E94BC78-B5BA-4C81-B119-4FC5F4D15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93" y="2667000"/>
            <a:ext cx="2653793" cy="3750181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4E030DB-47CA-43F7-B050-884EE111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89" y="617557"/>
            <a:ext cx="4836311" cy="189704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BD2D34C-67CD-408D-A78D-3FFCE26BE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5" y="541357"/>
            <a:ext cx="3810000" cy="2074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479E7B-2B21-416C-9BC8-9DF78B508028}"/>
              </a:ext>
            </a:extLst>
          </p:cNvPr>
          <p:cNvSpPr txBox="1"/>
          <p:nvPr/>
        </p:nvSpPr>
        <p:spPr>
          <a:xfrm>
            <a:off x="6069586" y="6468460"/>
            <a:ext cx="274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Mahendra et al., 2021</a:t>
            </a:r>
          </a:p>
        </p:txBody>
      </p:sp>
    </p:spTree>
    <p:extLst>
      <p:ext uri="{BB962C8B-B14F-4D97-AF65-F5344CB8AC3E}">
        <p14:creationId xmlns:p14="http://schemas.microsoft.com/office/powerpoint/2010/main" val="3866359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9318" y="3743094"/>
            <a:ext cx="5519282" cy="303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0"/>
            <a:ext cx="850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Socio-Economic Vulnerability Index case study1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7" y="5108664"/>
            <a:ext cx="2766653" cy="123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1488F4D-EF57-4230-833A-CA3F51ED8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1665"/>
            <a:ext cx="2302308" cy="3252172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C663994-9904-45F9-A415-391D1069B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00"/>
            <a:ext cx="2302308" cy="3252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BCABC-2CD0-4B24-962B-7FA2131FF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61665"/>
            <a:ext cx="2302308" cy="325217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1FE2CFD-A651-4EF4-BE3B-24C0EEB89724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487065"/>
          <a:ext cx="2458048" cy="4473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048">
                  <a:extLst>
                    <a:ext uri="{9D8B030D-6E8A-4147-A177-3AD203B41FA5}">
                      <a16:colId xmlns:a16="http://schemas.microsoft.com/office/drawing/2014/main" val="3760878277"/>
                    </a:ext>
                  </a:extLst>
                </a:gridCol>
              </a:tblGrid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Sensitivity (social)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3759026139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(1)      Small and marginal farm(ers) (SMF)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691632448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(2)      Agriculture labourers (AL)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3198415902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(3)      Fishers population (FP)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267911726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(4)      Malnutrition (FSM)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830644548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(5)      Population density (PD)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864613791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(6)      SC/ST population (SCST)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548200439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Sensitivity (economic)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1844598801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(7)      Net sown area (NSA)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606945728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(8)      Annual rainfall (AR)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3176442712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(9)      Dependence on natural resource (DNR)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149285584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(10)   Distance to nearest town (DNT)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316065599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(11)   Distance to nearest hospital (DNH)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443214917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1791102122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Adaptive capacity (social)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953848999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(1)      Education status (ES)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3796544795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(2)      Household amenities (HA)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648320692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(3)      Housing condition (HC)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4173273560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(4)      Community infrastructure (CI)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3455361621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(5)      Population growth rate (PGR)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4276418070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(6)      Gender ratio (GR)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082996487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27872707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Adaptive capacity (economic)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2" marR="7812" marT="7812" marB="0" anchor="ctr"/>
                </a:tc>
                <a:extLst>
                  <a:ext uri="{0D108BD9-81ED-4DB2-BD59-A6C34878D82A}">
                    <a16:rowId xmlns:a16="http://schemas.microsoft.com/office/drawing/2014/main" val="4086319657"/>
                  </a:ext>
                </a:extLst>
              </a:tr>
              <a:tr h="34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(7)      Transport and communication (TC)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1706902428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(8)      Economic dependency ratio (EDR)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574598368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(9)      Access to market (AM)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97018584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(10)   Net irrigated area (NIA)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16897333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(11)   Groundwater development (GD)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3541262273"/>
                  </a:ext>
                </a:extLst>
              </a:tr>
              <a:tr h="1562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(12)   Livestock population (LP)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1522" marR="7812" marT="7812" marB="0" anchor="ctr"/>
                </a:tc>
                <a:extLst>
                  <a:ext uri="{0D108BD9-81ED-4DB2-BD59-A6C34878D82A}">
                    <a16:rowId xmlns:a16="http://schemas.microsoft.com/office/drawing/2014/main" val="2395711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41E12E2-F037-478E-901B-A188DE9B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2" y="3276600"/>
            <a:ext cx="9123218" cy="28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294B796-4E53-4FD6-92C8-2AF7D32C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688" y="685800"/>
            <a:ext cx="4572000" cy="245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12C5D18-2CE0-4D48-B545-522B9CD7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2" y="609600"/>
            <a:ext cx="4246418" cy="224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2A19CF-4438-402A-8176-5D25FB1A43C2}"/>
              </a:ext>
            </a:extLst>
          </p:cNvPr>
          <p:cNvSpPr txBox="1"/>
          <p:nvPr/>
        </p:nvSpPr>
        <p:spPr>
          <a:xfrm>
            <a:off x="76200" y="0"/>
            <a:ext cx="850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Socio-Economic Vulnerability Index case study2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1DBD1-68F5-4F52-8538-F3644D22E6C3}"/>
              </a:ext>
            </a:extLst>
          </p:cNvPr>
          <p:cNvSpPr txBox="1"/>
          <p:nvPr/>
        </p:nvSpPr>
        <p:spPr>
          <a:xfrm>
            <a:off x="457200" y="2895600"/>
            <a:ext cx="297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 indicator parameters</a:t>
            </a:r>
          </a:p>
        </p:txBody>
      </p:sp>
    </p:spTree>
    <p:extLst>
      <p:ext uri="{BB962C8B-B14F-4D97-AF65-F5344CB8AC3E}">
        <p14:creationId xmlns:p14="http://schemas.microsoft.com/office/powerpoint/2010/main" val="3878740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F8DE71-932D-41D5-9986-427120F92730}"/>
              </a:ext>
            </a:extLst>
          </p:cNvPr>
          <p:cNvSpPr txBox="1"/>
          <p:nvPr/>
        </p:nvSpPr>
        <p:spPr>
          <a:xfrm>
            <a:off x="76200" y="0"/>
            <a:ext cx="850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Socio-Economic Vulnerability Index case study3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A55A164-8CC7-4285-BD73-C9E0669B2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4" y="487065"/>
            <a:ext cx="2551664" cy="330215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94F5466-F0C2-40DD-BFD9-68E88B9E2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12465"/>
            <a:ext cx="2551664" cy="330215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99B2FDF6-64F9-42E0-8934-C50660383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68" y="4169238"/>
            <a:ext cx="4533991" cy="2688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088C22-F4CF-41ED-8E17-4B08A9923D8E}"/>
                  </a:ext>
                </a:extLst>
              </p:cNvPr>
              <p:cNvSpPr txBox="1"/>
              <p:nvPr/>
            </p:nvSpPr>
            <p:spPr>
              <a:xfrm>
                <a:off x="4114800" y="3697069"/>
                <a:ext cx="28289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SEVI=SI/1+ACI</a:t>
                </a:r>
              </a:p>
              <a:p>
                <a:r>
                  <a:rPr lang="en-US" dirty="0"/>
                  <a:t>CVI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𝐸𝐼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𝑆𝐼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𝐶𝐼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CB088C22-F4CF-41ED-8E17-4B08A9923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697069"/>
                <a:ext cx="2828925" cy="646331"/>
              </a:xfrm>
              <a:prstGeom prst="rect">
                <a:avLst/>
              </a:prstGeom>
              <a:blipFill>
                <a:blip r:embed="rId6" cstate="print"/>
                <a:stretch>
                  <a:fillRect l="-1724" t="-22430" b="-100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7CE2C85-4E4C-4A1F-839B-1C64FD26E8B6}"/>
              </a:ext>
            </a:extLst>
          </p:cNvPr>
          <p:cNvGraphicFramePr>
            <a:graphicFrameLocks noGrp="1"/>
          </p:cNvGraphicFramePr>
          <p:nvPr/>
        </p:nvGraphicFramePr>
        <p:xfrm>
          <a:off x="341600" y="470916"/>
          <a:ext cx="3417570" cy="410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785">
                  <a:extLst>
                    <a:ext uri="{9D8B030D-6E8A-4147-A177-3AD203B41FA5}">
                      <a16:colId xmlns:a16="http://schemas.microsoft.com/office/drawing/2014/main" val="901741393"/>
                    </a:ext>
                  </a:extLst>
                </a:gridCol>
                <a:gridCol w="1708785">
                  <a:extLst>
                    <a:ext uri="{9D8B030D-6E8A-4147-A177-3AD203B41FA5}">
                      <a16:colId xmlns:a16="http://schemas.microsoft.com/office/drawing/2014/main" val="32340436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Index Category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Parameters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9685194"/>
                  </a:ext>
                </a:extLst>
              </a:tr>
              <a:tr h="18097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Exposure Index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MHVM Zones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736289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Elevation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9422852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Sensitivity (Social)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Marginal workers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903766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Population Density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7403719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SC/ST percentage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7943379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Sensitivity (Economic)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Annual Rainfall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74314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Distance to Nearest Town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132202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Distance to Nearest Hospital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748933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Non-worker Percentage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83646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The average size of households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992697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Adaptive capacity (social)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Sex Ratio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49362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Literacy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654846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Average Cultivable land per Household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05567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Work Participation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940219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Adaptive capacity (Economic)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Net Irrigated area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16987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Transport Facility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0412227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Banking Facility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1833777"/>
                  </a:ext>
                </a:extLst>
              </a:tr>
            </a:tbl>
          </a:graphicData>
        </a:graphic>
      </p:graphicFrame>
      <p:pic>
        <p:nvPicPr>
          <p:cNvPr id="3" name="Picture 2" descr="A chart of a number of workers&#10;&#10;Description automatically generated with medium confidence">
            <a:extLst>
              <a:ext uri="{FF2B5EF4-FFF2-40B4-BE49-F238E27FC236}">
                <a16:creationId xmlns:a16="http://schemas.microsoft.com/office/drawing/2014/main" id="{FB9B39DF-47A9-52BE-26F0-9DF1789401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6" y="4654334"/>
            <a:ext cx="3190334" cy="1979144"/>
          </a:xfrm>
          <a:prstGeom prst="rect">
            <a:avLst/>
          </a:prstGeom>
        </p:spPr>
      </p:pic>
      <p:pic>
        <p:nvPicPr>
          <p:cNvPr id="6" name="Picture 5" descr="A aerial view of a city&#10;&#10;Description automatically generated">
            <a:extLst>
              <a:ext uri="{FF2B5EF4-FFF2-40B4-BE49-F238E27FC236}">
                <a16:creationId xmlns:a16="http://schemas.microsoft.com/office/drawing/2014/main" id="{9BB0B9FC-0796-0AB3-94FD-80803ED368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48" y="3722768"/>
            <a:ext cx="2328296" cy="63202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409126-99B9-51E8-BE84-DA570B23293E}"/>
              </a:ext>
            </a:extLst>
          </p:cNvPr>
          <p:cNvCxnSpPr/>
          <p:nvPr/>
        </p:nvCxnSpPr>
        <p:spPr>
          <a:xfrm flipH="1">
            <a:off x="3886200" y="609600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479E7B-2B21-416C-9BC8-9DF78B508028}"/>
              </a:ext>
            </a:extLst>
          </p:cNvPr>
          <p:cNvSpPr txBox="1"/>
          <p:nvPr/>
        </p:nvSpPr>
        <p:spPr>
          <a:xfrm>
            <a:off x="0" y="6488668"/>
            <a:ext cx="274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Mahendra et al., 2023</a:t>
            </a:r>
          </a:p>
        </p:txBody>
      </p:sp>
    </p:spTree>
    <p:extLst>
      <p:ext uri="{BB962C8B-B14F-4D97-AF65-F5344CB8AC3E}">
        <p14:creationId xmlns:p14="http://schemas.microsoft.com/office/powerpoint/2010/main" val="418405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/>
              <a:t>Current Rate Nearly Twice the 20th Century Rate Largely Due to Volume Changes</a:t>
            </a:r>
            <a:endParaRPr lang="en-US" sz="5400" dirty="0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5715000" y="4114800"/>
            <a:ext cx="457200" cy="1371600"/>
          </a:xfrm>
          <a:prstGeom prst="rect">
            <a:avLst/>
          </a:prstGeom>
          <a:solidFill>
            <a:srgbClr val="014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2209800" y="4292600"/>
            <a:ext cx="457200" cy="1189038"/>
          </a:xfrm>
          <a:prstGeom prst="rect">
            <a:avLst/>
          </a:prstGeom>
          <a:solidFill>
            <a:srgbClr val="014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4800600" y="3932238"/>
            <a:ext cx="457200" cy="1554162"/>
          </a:xfrm>
          <a:prstGeom prst="rect">
            <a:avLst/>
          </a:prstGeom>
          <a:solidFill>
            <a:srgbClr val="FF0A10"/>
          </a:solidFill>
          <a:ln w="9525">
            <a:solidFill>
              <a:srgbClr val="014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295400" y="5029200"/>
            <a:ext cx="457200" cy="457200"/>
          </a:xfrm>
          <a:prstGeom prst="rect">
            <a:avLst/>
          </a:prstGeom>
          <a:solidFill>
            <a:srgbClr val="FF0A10"/>
          </a:solidFill>
          <a:ln w="9525">
            <a:solidFill>
              <a:srgbClr val="014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3124200" y="3841750"/>
            <a:ext cx="457200" cy="1644650"/>
          </a:xfrm>
          <a:prstGeom prst="rect">
            <a:avLst/>
          </a:prstGeom>
          <a:solidFill>
            <a:srgbClr val="FFA2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6629400" y="2560638"/>
            <a:ext cx="457200" cy="2925762"/>
          </a:xfrm>
          <a:prstGeom prst="rect">
            <a:avLst/>
          </a:prstGeom>
          <a:solidFill>
            <a:srgbClr val="FFA2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 rot="-2236073">
            <a:off x="6096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Volume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 rot="-2236073">
            <a:off x="16764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Mass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 rot="-2236073">
            <a:off x="41148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Volume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 rot="-2236073">
            <a:off x="27432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Total 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 rot="-2236073">
            <a:off x="53340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Mass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 rot="-2236073">
            <a:off x="6248400" y="5638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Total </a:t>
            </a:r>
          </a:p>
        </p:txBody>
      </p:sp>
      <p:sp>
        <p:nvSpPr>
          <p:cNvPr id="80916" name="Line 20"/>
          <p:cNvSpPr>
            <a:spLocks noChangeShapeType="1"/>
          </p:cNvSpPr>
          <p:nvPr/>
        </p:nvSpPr>
        <p:spPr bwMode="auto">
          <a:xfrm>
            <a:off x="685800" y="5562600"/>
            <a:ext cx="731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1295400" y="167640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1920 - 1990                         1992 - 2003</a:t>
            </a: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914400" y="458628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0.5 mm/yr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2743200" y="336708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1.8 mm/yr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1828800" y="38862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1.3 mm/yr</a:t>
            </a:r>
          </a:p>
        </p:txBody>
      </p:sp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5334000" y="35179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1.5 mm/yr</a:t>
            </a:r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4343400" y="3285907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1.7 mm/yr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6324600" y="214788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3.2 mm/yr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0" y="641246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</a:t>
            </a:r>
            <a:r>
              <a:rPr lang="en-US" dirty="0" err="1"/>
              <a:t>Laury</a:t>
            </a:r>
            <a:r>
              <a:rPr lang="en-US" dirty="0"/>
              <a:t> Miller, NOAA Lab for Satellite Altimetry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Sea Level Budget Changes With Time</a:t>
            </a:r>
            <a:endParaRPr lang="en-IN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816406"/>
            <a:ext cx="5575424" cy="49738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5776" y="5899766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Terry P. Hughes et al. Science 2018;359:80-83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685800"/>
            <a:ext cx="32004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(</a:t>
            </a:r>
            <a:r>
              <a:rPr lang="en-GB" sz="1600" b="1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) Number of 100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pantropical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 locations that have bleached each year from 1980 to 2016. Black bars indicate severe bleaching affecting &gt;30% of corals, and white bars depict moderate bleaching of &lt;30% of corals.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(</a:t>
            </a:r>
            <a:r>
              <a:rPr lang="en-GB" sz="1600" b="1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) Cumulative number of severe and total bleaching events since 1980 (red; right axis) and the depletion of locations that remain free of any bleaching or severe bleaching over time (blue; left axis).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(</a:t>
            </a:r>
            <a:r>
              <a:rPr lang="en-GB" sz="1600" b="1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C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) Frequency distribution of the number of severe (black) and total bleaching events (red) per location. (</a:t>
            </a:r>
            <a:r>
              <a:rPr lang="en-GB" sz="1600" b="1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D</a:t>
            </a:r>
            <a:r>
              <a:rPr lang="en-GB" sz="1400" dirty="0">
                <a:solidFill>
                  <a:prstClr val="black"/>
                </a:solidFill>
                <a:latin typeface="Arial" charset="0"/>
                <a:ea typeface="msgothic" charset="0"/>
                <a:cs typeface="msgothic" charset="0"/>
              </a:rPr>
              <a:t>) Frequency distribution of return times (number of years) between successive severe bleaching events from 1980 to 1999 (white bars) and 2000 to 2016 (black bars).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Arial" charset="0"/>
                <a:ea typeface="msgothic" charset="0"/>
                <a:cs typeface="msgothic" charset="0"/>
              </a:rPr>
              <a:t>Temporal patterns of recurrent coral bleaching. </a:t>
            </a:r>
            <a:endParaRPr lang="en-IN" sz="24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/>
          <p:cNvGraphicFramePr>
            <a:graphicFrameLocks noGrp="1"/>
          </p:cNvGraphicFramePr>
          <p:nvPr/>
        </p:nvGraphicFramePr>
        <p:xfrm>
          <a:off x="3581400" y="476672"/>
          <a:ext cx="3654896" cy="2534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0" y="-26987"/>
            <a:ext cx="9144000" cy="369332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Coral Bleaching Alert System (CBAS) - </a:t>
            </a:r>
            <a:r>
              <a:rPr lang="en-US" dirty="0">
                <a:solidFill>
                  <a:prstClr val="white"/>
                </a:solidFill>
              </a:rPr>
              <a:t>A satellite derived SST based Service</a:t>
            </a:r>
            <a:endParaRPr lang="en-IN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9375" y="3681413"/>
            <a:ext cx="8964613" cy="3146425"/>
          </a:xfrm>
          <a:prstGeom prst="rect">
            <a:avLst/>
          </a:prstGeom>
          <a:noFill/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14337"/>
            <a:ext cx="5247333" cy="2798639"/>
            <a:chOff x="4139952" y="332656"/>
            <a:chExt cx="4824536" cy="2799778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5652158" y="375536"/>
              <a:ext cx="3271057" cy="2717538"/>
              <a:chOff x="5652158" y="375536"/>
              <a:chExt cx="3271057" cy="2717538"/>
            </a:xfrm>
          </p:grpSpPr>
          <p:pic>
            <p:nvPicPr>
              <p:cNvPr id="22" name="Picture 12" descr="bleached acropora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7550651" y="380999"/>
                <a:ext cx="1372564" cy="13716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23" name="Picture 13" descr="unbleached acropora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7550651" y="1804988"/>
                <a:ext cx="1371600" cy="128808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7379866" y="755460"/>
                <a:ext cx="790760" cy="1168688"/>
                <a:chOff x="4188" y="1729"/>
                <a:chExt cx="726" cy="639"/>
              </a:xfrm>
            </p:grpSpPr>
            <p:sp>
              <p:nvSpPr>
                <p:cNvPr id="26" name="Freeform 15"/>
                <p:cNvSpPr>
                  <a:spLocks/>
                </p:cNvSpPr>
                <p:nvPr/>
              </p:nvSpPr>
              <p:spPr bwMode="auto">
                <a:xfrm>
                  <a:off x="4188" y="1729"/>
                  <a:ext cx="726" cy="143"/>
                </a:xfrm>
                <a:custGeom>
                  <a:avLst/>
                  <a:gdLst>
                    <a:gd name="T0" fmla="*/ 0 w 720"/>
                    <a:gd name="T1" fmla="*/ 240 h 240"/>
                    <a:gd name="T2" fmla="*/ 376 w 720"/>
                    <a:gd name="T3" fmla="*/ 192 h 240"/>
                    <a:gd name="T4" fmla="*/ 720 w 72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720"/>
                    <a:gd name="T10" fmla="*/ 0 h 240"/>
                    <a:gd name="T11" fmla="*/ 720 w 72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0" h="240">
                      <a:moveTo>
                        <a:pt x="0" y="240"/>
                      </a:moveTo>
                      <a:cubicBezTo>
                        <a:pt x="63" y="232"/>
                        <a:pt x="256" y="232"/>
                        <a:pt x="376" y="192"/>
                      </a:cubicBezTo>
                      <a:cubicBezTo>
                        <a:pt x="496" y="152"/>
                        <a:pt x="648" y="40"/>
                        <a:pt x="720" y="0"/>
                      </a:cubicBezTo>
                    </a:path>
                  </a:pathLst>
                </a:custGeom>
                <a:noFill/>
                <a:ln w="63500">
                  <a:solidFill>
                    <a:srgbClr val="FF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16"/>
                <p:cNvSpPr>
                  <a:spLocks/>
                </p:cNvSpPr>
                <p:nvPr/>
              </p:nvSpPr>
              <p:spPr bwMode="auto">
                <a:xfrm flipV="1">
                  <a:off x="4188" y="1886"/>
                  <a:ext cx="726" cy="482"/>
                </a:xfrm>
                <a:custGeom>
                  <a:avLst/>
                  <a:gdLst>
                    <a:gd name="T0" fmla="*/ 0 w 720"/>
                    <a:gd name="T1" fmla="*/ 240 h 240"/>
                    <a:gd name="T2" fmla="*/ 376 w 720"/>
                    <a:gd name="T3" fmla="*/ 192 h 240"/>
                    <a:gd name="T4" fmla="*/ 720 w 72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720"/>
                    <a:gd name="T10" fmla="*/ 0 h 240"/>
                    <a:gd name="T11" fmla="*/ 720 w 72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20" h="240">
                      <a:moveTo>
                        <a:pt x="0" y="240"/>
                      </a:moveTo>
                      <a:cubicBezTo>
                        <a:pt x="63" y="232"/>
                        <a:pt x="256" y="232"/>
                        <a:pt x="376" y="192"/>
                      </a:cubicBezTo>
                      <a:cubicBezTo>
                        <a:pt x="496" y="152"/>
                        <a:pt x="648" y="40"/>
                        <a:pt x="720" y="0"/>
                      </a:cubicBezTo>
                    </a:path>
                  </a:pathLst>
                </a:custGeom>
                <a:noFill/>
                <a:ln w="63500">
                  <a:solidFill>
                    <a:srgbClr val="00B05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5" name="Cloud Callout 24"/>
              <p:cNvSpPr/>
              <p:nvPr/>
            </p:nvSpPr>
            <p:spPr>
              <a:xfrm>
                <a:off x="5652158" y="375536"/>
                <a:ext cx="914423" cy="304924"/>
              </a:xfrm>
              <a:prstGeom prst="cloudCallout">
                <a:avLst>
                  <a:gd name="adj1" fmla="val -20575"/>
                  <a:gd name="adj2" fmla="val 158334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anchor="ctr">
                <a:normAutofit fontScale="62500" lnSpcReduction="20000"/>
              </a:bodyPr>
              <a:lstStyle/>
              <a:p>
                <a:pPr algn="ctr">
                  <a:defRPr/>
                </a:pPr>
                <a:r>
                  <a:rPr lang="en-US" sz="1000" b="1" dirty="0">
                    <a:solidFill>
                      <a:prstClr val="black"/>
                    </a:solidFill>
                  </a:rPr>
                  <a:t>Coral  Bleaching </a:t>
                </a:r>
              </a:p>
              <a:p>
                <a:pPr algn="ctr">
                  <a:defRPr/>
                </a:pPr>
                <a:r>
                  <a:rPr lang="en-US" sz="1000" b="1" dirty="0">
                    <a:solidFill>
                      <a:prstClr val="black"/>
                    </a:solidFill>
                  </a:rPr>
                  <a:t>Threshold</a:t>
                </a:r>
              </a:p>
              <a:p>
                <a:pPr algn="ctr">
                  <a:defRPr/>
                </a:pPr>
                <a:endParaRPr lang="en-IN" sz="10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4139952" y="332656"/>
              <a:ext cx="4824536" cy="2799778"/>
            </a:xfrm>
            <a:prstGeom prst="rect">
              <a:avLst/>
            </a:prstGeom>
            <a:noFill/>
            <a:ln>
              <a:solidFill>
                <a:schemeClr val="accent4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9376" y="3717032"/>
            <a:ext cx="8129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Recent bleaching event was recorded during the April-May 2016 at Andaman validated with Field Data</a:t>
            </a:r>
            <a:endParaRPr lang="en-IN" sz="1200" dirty="0">
              <a:solidFill>
                <a:prstClr val="black"/>
              </a:solidFill>
            </a:endParaRPr>
          </a:p>
        </p:txBody>
      </p:sp>
      <p:pic>
        <p:nvPicPr>
          <p:cNvPr id="32" name="Picture 31" descr="Figure1.jpg"/>
          <p:cNvPicPr/>
          <p:nvPr/>
        </p:nvPicPr>
        <p:blipFill>
          <a:blip r:embed="rId6" cstate="email"/>
          <a:stretch>
            <a:fillRect/>
          </a:stretch>
        </p:blipFill>
        <p:spPr>
          <a:xfrm>
            <a:off x="251520" y="4077071"/>
            <a:ext cx="2592288" cy="2483445"/>
          </a:xfrm>
          <a:prstGeom prst="rect">
            <a:avLst/>
          </a:prstGeom>
        </p:spPr>
      </p:pic>
      <p:pic>
        <p:nvPicPr>
          <p:cNvPr id="33" name="Picture 32" descr="Figure2.jpg"/>
          <p:cNvPicPr/>
          <p:nvPr/>
        </p:nvPicPr>
        <p:blipFill>
          <a:blip r:embed="rId7" cstate="email"/>
          <a:stretch>
            <a:fillRect/>
          </a:stretch>
        </p:blipFill>
        <p:spPr>
          <a:xfrm>
            <a:off x="2987824" y="4077071"/>
            <a:ext cx="2520280" cy="2430886"/>
          </a:xfrm>
          <a:prstGeom prst="rect">
            <a:avLst/>
          </a:prstGeom>
        </p:spPr>
      </p:pic>
      <p:pic>
        <p:nvPicPr>
          <p:cNvPr id="34" name="Picture 33" descr="FIELD IMAGES.tif"/>
          <p:cNvPicPr/>
          <p:nvPr/>
        </p:nvPicPr>
        <p:blipFill>
          <a:blip r:embed="rId8" cstate="email"/>
          <a:stretch>
            <a:fillRect/>
          </a:stretch>
        </p:blipFill>
        <p:spPr>
          <a:xfrm>
            <a:off x="5652120" y="4077071"/>
            <a:ext cx="3079368" cy="24620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1520" y="6488668"/>
            <a:ext cx="8510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“Satellite based advisory service to predict thermal stress on an important coral ecosystem”</a:t>
            </a:r>
            <a:endParaRPr lang="en-IN" sz="1400" dirty="0">
              <a:solidFill>
                <a:prstClr val="black"/>
              </a:solidFill>
            </a:endParaRP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23106" y="396875"/>
            <a:ext cx="2952750" cy="3248025"/>
            <a:chOff x="466274" y="252833"/>
            <a:chExt cx="2953598" cy="3248175"/>
          </a:xfrm>
        </p:grpSpPr>
        <p:pic>
          <p:nvPicPr>
            <p:cNvPr id="37" name="Picture 2" descr="D:\bleaching_warning_outputs\methodology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66274" y="308399"/>
              <a:ext cx="2953598" cy="3192609"/>
            </a:xfrm>
            <a:prstGeom prst="rect">
              <a:avLst/>
            </a:prstGeom>
            <a:noFill/>
            <a:ln w="12700">
              <a:solidFill>
                <a:schemeClr val="tx2">
                  <a:lumMod val="95000"/>
                  <a:lumOff val="5000"/>
                </a:schemeClr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1409520" y="252833"/>
              <a:ext cx="1075047" cy="2619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Methodology</a:t>
              </a:r>
              <a:endParaRPr lang="en-IN" sz="105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563888" y="3284984"/>
            <a:ext cx="5311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Service initiated since Feb 2011 and 122 advisories provided every year</a:t>
            </a:r>
            <a:endParaRPr lang="en-IN" sz="11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andaman_exposed"/>
          <p:cNvPicPr>
            <a:picLocks noChangeAspect="1" noChangeArrowheads="1"/>
          </p:cNvPicPr>
          <p:nvPr/>
        </p:nvPicPr>
        <p:blipFill>
          <a:blip r:embed="rId2" cstate="print"/>
          <a:srcRect l="10074" t="7130" r="10347" b="8022"/>
          <a:stretch>
            <a:fillRect/>
          </a:stretch>
        </p:blipFill>
        <p:spPr bwMode="auto">
          <a:xfrm>
            <a:off x="5780487" y="762000"/>
            <a:ext cx="193476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-⣂絎"/>
          <p:cNvPicPr>
            <a:picLocks noChangeAspect="1" noChangeArrowheads="1"/>
          </p:cNvPicPr>
          <p:nvPr/>
        </p:nvPicPr>
        <p:blipFill>
          <a:blip r:embed="rId3" cstate="print"/>
          <a:srcRect b="1559"/>
          <a:stretch>
            <a:fillRect/>
          </a:stretch>
        </p:blipFill>
        <p:spPr bwMode="auto">
          <a:xfrm>
            <a:off x="1428751" y="776288"/>
            <a:ext cx="1859756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2286000" y="1065684"/>
            <a:ext cx="127470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900" b="1">
                <a:solidFill>
                  <a:prstClr val="black"/>
                </a:solidFill>
                <a:latin typeface="Tahoma" pitchFamily="34" charset="0"/>
              </a:rPr>
              <a:t>Tobita, et al, 2005 </a:t>
            </a: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1581151" y="457202"/>
            <a:ext cx="1871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 dirty="0">
                <a:latin typeface="Tahoma" pitchFamily="34" charset="0"/>
              </a:rPr>
              <a:t>Tectonic disturbances</a:t>
            </a:r>
          </a:p>
        </p:txBody>
      </p:sp>
      <p:pic>
        <p:nvPicPr>
          <p:cNvPr id="29703" name="Picture 10" descr="And_study%20ar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5188" y="762000"/>
            <a:ext cx="2252663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3970736" y="457202"/>
            <a:ext cx="1423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Tahoma" pitchFamily="34" charset="0"/>
              </a:rPr>
              <a:t>Total Coral Area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6229350" y="457202"/>
            <a:ext cx="1306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latin typeface="Tahoma" pitchFamily="34" charset="0"/>
              </a:rPr>
              <a:t>Exposed Reefs</a:t>
            </a:r>
          </a:p>
        </p:txBody>
      </p:sp>
      <p:pic>
        <p:nvPicPr>
          <p:cNvPr id="29706" name="Picture 14"/>
          <p:cNvPicPr>
            <a:picLocks noChangeAspect="1" noChangeArrowheads="1"/>
          </p:cNvPicPr>
          <p:nvPr/>
        </p:nvPicPr>
        <p:blipFill>
          <a:blip r:embed="rId5" cstate="print"/>
          <a:srcRect l="5348" t="11581" r="2586" b="3365"/>
          <a:stretch>
            <a:fillRect/>
          </a:stretch>
        </p:blipFill>
        <p:spPr bwMode="auto">
          <a:xfrm>
            <a:off x="6686550" y="3581404"/>
            <a:ext cx="1028700" cy="949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29707" name="Freeform 15"/>
          <p:cNvSpPr>
            <a:spLocks/>
          </p:cNvSpPr>
          <p:nvPr/>
        </p:nvSpPr>
        <p:spPr bwMode="auto">
          <a:xfrm>
            <a:off x="7029451" y="3635375"/>
            <a:ext cx="347663" cy="577850"/>
          </a:xfrm>
          <a:custGeom>
            <a:avLst/>
            <a:gdLst>
              <a:gd name="T0" fmla="*/ 0 w 292"/>
              <a:gd name="T1" fmla="*/ 2147483647 h 364"/>
              <a:gd name="T2" fmla="*/ 2147483647 w 292"/>
              <a:gd name="T3" fmla="*/ 0 h 364"/>
              <a:gd name="T4" fmla="*/ 2147483647 w 292"/>
              <a:gd name="T5" fmla="*/ 2147483647 h 364"/>
              <a:gd name="T6" fmla="*/ 2147483647 w 292"/>
              <a:gd name="T7" fmla="*/ 2147483647 h 364"/>
              <a:gd name="T8" fmla="*/ 2147483647 w 292"/>
              <a:gd name="T9" fmla="*/ 2147483647 h 364"/>
              <a:gd name="T10" fmla="*/ 0 w 292"/>
              <a:gd name="T11" fmla="*/ 2147483647 h 3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364"/>
              <a:gd name="T20" fmla="*/ 292 w 292"/>
              <a:gd name="T21" fmla="*/ 364 h 3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364">
                <a:moveTo>
                  <a:pt x="0" y="254"/>
                </a:moveTo>
                <a:lnTo>
                  <a:pt x="160" y="0"/>
                </a:lnTo>
                <a:lnTo>
                  <a:pt x="268" y="144"/>
                </a:lnTo>
                <a:lnTo>
                  <a:pt x="292" y="292"/>
                </a:lnTo>
                <a:lnTo>
                  <a:pt x="272" y="364"/>
                </a:lnTo>
                <a:lnTo>
                  <a:pt x="0" y="254"/>
                </a:lnTo>
                <a:close/>
              </a:path>
            </a:pathLst>
          </a:cu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708" name="Text Box 16"/>
          <p:cNvSpPr txBox="1">
            <a:spLocks noChangeArrowheads="1"/>
          </p:cNvSpPr>
          <p:nvPr/>
        </p:nvSpPr>
        <p:spPr bwMode="auto">
          <a:xfrm>
            <a:off x="1714501" y="4800602"/>
            <a:ext cx="7751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prstClr val="white"/>
                </a:solidFill>
                <a:latin typeface="Tahoma" pitchFamily="34" charset="0"/>
              </a:rPr>
              <a:t>Total area of exposed category recorded ~113 km</a:t>
            </a:r>
            <a:r>
              <a:rPr lang="en-US" baseline="30000">
                <a:solidFill>
                  <a:prstClr val="white"/>
                </a:solidFill>
                <a:latin typeface="Tahoma" pitchFamily="34" charset="0"/>
              </a:rPr>
              <a:t>2</a:t>
            </a:r>
            <a:r>
              <a:rPr lang="en-US">
                <a:solidFill>
                  <a:prstClr val="white"/>
                </a:solidFill>
                <a:latin typeface="Tahoma" pitchFamily="34" charset="0"/>
              </a:rPr>
              <a:t> from Andaman Islands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058C0-62AB-41BD-A1B4-282C602AB666}"/>
              </a:ext>
            </a:extLst>
          </p:cNvPr>
          <p:cNvGrpSpPr/>
          <p:nvPr/>
        </p:nvGrpSpPr>
        <p:grpSpPr>
          <a:xfrm>
            <a:off x="1714500" y="4938715"/>
            <a:ext cx="5840016" cy="1571625"/>
            <a:chOff x="2209800" y="5156201"/>
            <a:chExt cx="7786688" cy="1571625"/>
          </a:xfrm>
        </p:grpSpPr>
        <p:pic>
          <p:nvPicPr>
            <p:cNvPr id="16" name="Picture 14" descr="E:\paper_work\PUBLISHED PAPERS\ISRS_2008\figures\fig3_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4800" y="5173663"/>
              <a:ext cx="2071688" cy="15541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5" descr="E:\paper_work\PUBLISHED PAPERS\ISRS_2008\figures\fig3_C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0238" y="5156201"/>
              <a:ext cx="2095500" cy="15716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6" descr="E:\paper_work\INTERVIEW CORAL CHANGE\firld_photos\DSC0262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89439" y="5156201"/>
              <a:ext cx="1177925" cy="1571625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42999"/>
                </a:srgbClr>
              </a:outerShdw>
            </a:effectLst>
          </p:spPr>
        </p:pic>
        <p:pic>
          <p:nvPicPr>
            <p:cNvPr id="19" name="Picture 17" descr="E:\paper_work\INTERVIEW CORAL CHANGE\firld_photos\DSC0262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09800" y="5173663"/>
              <a:ext cx="2071688" cy="15541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0BA82E-D606-4FBD-A374-A63583FFE24C}"/>
              </a:ext>
            </a:extLst>
          </p:cNvPr>
          <p:cNvSpPr/>
          <p:nvPr/>
        </p:nvSpPr>
        <p:spPr>
          <a:xfrm>
            <a:off x="0" y="-53300"/>
            <a:ext cx="9144000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-temporal changes in the coral environs due to 2004 Sumatra Eq.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0" y="32766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/>
              <a:t>Thank you</a:t>
            </a:r>
            <a:endParaRPr lang="en-IN" sz="4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61035"/>
            <a:ext cx="9144000" cy="44203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36000" rIns="72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ea typeface="Calibri" pitchFamily="34" charset="0"/>
                <a:cs typeface="Arial" pitchFamily="34" charset="0"/>
              </a:rPr>
              <a:t>Sea-level rise Global Scenario</a:t>
            </a:r>
            <a:endParaRPr lang="en-US" sz="2000" dirty="0">
              <a:solidFill>
                <a:prstClr val="white"/>
              </a:solidFill>
              <a:latin typeface="Calibri"/>
              <a:ea typeface="Calibri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2083" t="21111" r="40000" b="15333"/>
          <a:stretch>
            <a:fillRect/>
          </a:stretch>
        </p:blipFill>
        <p:spPr bwMode="auto">
          <a:xfrm>
            <a:off x="583601" y="533401"/>
            <a:ext cx="2997799" cy="314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713526" y="648866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dirty="0">
                <a:solidFill>
                  <a:prstClr val="black"/>
                </a:solidFill>
                <a:latin typeface="Calibri"/>
              </a:rPr>
              <a:t> Source: 5th IPCC report</a:t>
            </a:r>
          </a:p>
        </p:txBody>
      </p:sp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4" cstate="print"/>
          <a:srcRect l="22083" t="31333" r="40000" b="19333"/>
          <a:stretch>
            <a:fillRect/>
          </a:stretch>
        </p:blipFill>
        <p:spPr bwMode="auto">
          <a:xfrm>
            <a:off x="5125995" y="457200"/>
            <a:ext cx="35608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28458" y="3276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1200" dirty="0">
                <a:solidFill>
                  <a:prstClr val="black"/>
                </a:solidFill>
              </a:rPr>
              <a:t>Representative Concentration Pathways (RPCs) 6.0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09" y="3657600"/>
            <a:ext cx="3714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prstClr val="black"/>
                </a:solidFill>
              </a:rPr>
              <a:t>Average global sea level rise 1.8 mm/y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5722203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prstClr val="black"/>
                </a:solidFill>
              </a:rPr>
              <a:t>Green House Gas (GHG) emissions (measured in CO2 – equivalent)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056518"/>
              </p:ext>
            </p:extLst>
          </p:nvPr>
        </p:nvGraphicFramePr>
        <p:xfrm>
          <a:off x="228600" y="4114800"/>
          <a:ext cx="8686798" cy="1169164"/>
        </p:xfrm>
        <a:graphic>
          <a:graphicData uri="http://schemas.openxmlformats.org/drawingml/2006/table">
            <a:tbl>
              <a:tblPr/>
              <a:tblGrid>
                <a:gridCol w="52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RCP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Criteria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Radiative Forcing (W/sq 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Mean rise (cm)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Range (cm)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4.5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GHG emissions peaks around 2040 then decline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4.5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36-71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6.0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GHG emissions peaks around 2080 then decline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Tunga"/>
                        </a:rPr>
                        <a:t>6.0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38-73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8.5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GHG emissions continue to rise throughout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8.5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Tunga"/>
                        </a:rPr>
                        <a:t>52-98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1820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914400"/>
            <a:ext cx="91567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12954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57200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Altimeter Record of Sea Level Rise Over Past 15 Years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3" cstate="print">
            <a:alphaModFix/>
          </a:blip>
          <a:srcRect l="3419" t="4743"/>
          <a:stretch/>
        </p:blipFill>
        <p:spPr>
          <a:xfrm>
            <a:off x="304800" y="609600"/>
            <a:ext cx="8609924" cy="59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0" y="0"/>
            <a:ext cx="9143999" cy="533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>
                <a:solidFill>
                  <a:srgbClr val="FFFF00"/>
                </a:solidFill>
              </a:rPr>
              <a:t>Indian ocean sea level O</a:t>
            </a:r>
            <a:r>
              <a:rPr lang="en" sz="2400" b="1" dirty="0">
                <a:solidFill>
                  <a:srgbClr val="FFFF00"/>
                </a:solidFill>
              </a:rPr>
              <a:t>bservations (Altimeter)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61035"/>
            <a:ext cx="9144000" cy="44203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36000" rIns="72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ea typeface="Calibri" pitchFamily="34" charset="0"/>
                <a:cs typeface="Arial" pitchFamily="34" charset="0"/>
              </a:rPr>
              <a:t>Sea-level rise Indian Scenario</a:t>
            </a:r>
            <a:endParaRPr lang="en-US" sz="2000" dirty="0">
              <a:solidFill>
                <a:prstClr val="white"/>
              </a:solidFill>
              <a:latin typeface="Calibri"/>
              <a:ea typeface="Calibri" pitchFamily="34" charset="0"/>
              <a:cs typeface="Arial" pitchFamily="34" charset="0"/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3" cstate="print"/>
          <a:srcRect l="27083" t="24000" r="26250" b="19333"/>
          <a:stretch>
            <a:fillRect/>
          </a:stretch>
        </p:blipFill>
        <p:spPr bwMode="auto">
          <a:xfrm>
            <a:off x="4850802" y="504825"/>
            <a:ext cx="4216998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37338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dirty="0">
                <a:solidFill>
                  <a:prstClr val="black"/>
                </a:solidFill>
                <a:latin typeface="Calibri"/>
              </a:rPr>
              <a:t>Mean sea-level-rise trends along the Indian coasts are about 1.30 mm/yr based on past tide gauge records. Even with the same rate expected SLR of about 13 cm by 2100</a:t>
            </a:r>
          </a:p>
        </p:txBody>
      </p:sp>
      <p:pic>
        <p:nvPicPr>
          <p:cNvPr id="114693" name="Picture 5" descr="E:\CGAM\CVI_Mapping_Project\sea level\SELECTED_STATIONS_SLC\SLC_Selected_stati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4805135" cy="3400425"/>
          </a:xfrm>
          <a:prstGeom prst="rect">
            <a:avLst/>
          </a:prstGeom>
          <a:noFill/>
        </p:spPr>
      </p:pic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0"/>
            <a:ext cx="4022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349" y="4572000"/>
            <a:ext cx="4022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1397000"/>
          <a:ext cx="1371600" cy="36576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Times New Roman"/>
                          <a:ea typeface="Times New Roman"/>
                        </a:rPr>
                        <a:t>Diamond Harbour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Times New Roman"/>
                          <a:ea typeface="Times New Roman"/>
                        </a:rPr>
                        <a:t>5.04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59096" y="5819001"/>
            <a:ext cx="1417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SLC=5.04mm/y</a:t>
            </a:r>
            <a:endParaRPr lang="en-IN" sz="1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4876800"/>
            <a:ext cx="1417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SLC=0.74mm/y</a:t>
            </a:r>
            <a:endParaRPr lang="en-IN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43515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2064</TotalTime>
  <Words>3128</Words>
  <Application>Microsoft Office PowerPoint</Application>
  <PresentationFormat>On-screen Show (4:3)</PresentationFormat>
  <Paragraphs>651</Paragraphs>
  <Slides>53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80" baseType="lpstr">
      <vt:lpstr>Arial</vt:lpstr>
      <vt:lpstr>Arial Black</vt:lpstr>
      <vt:lpstr>Arial Narrow</vt:lpstr>
      <vt:lpstr>Bell MT</vt:lpstr>
      <vt:lpstr>Bookman Old Style</vt:lpstr>
      <vt:lpstr>Calibri</vt:lpstr>
      <vt:lpstr>Calibri Light</vt:lpstr>
      <vt:lpstr>Cambria Math</vt:lpstr>
      <vt:lpstr>Comic Sans MS</vt:lpstr>
      <vt:lpstr>Consolas</vt:lpstr>
      <vt:lpstr>Constantia</vt:lpstr>
      <vt:lpstr>Garamond</vt:lpstr>
      <vt:lpstr>Gill Sans MT</vt:lpstr>
      <vt:lpstr>Lucida Grande</vt:lpstr>
      <vt:lpstr>Monotype Sorts</vt:lpstr>
      <vt:lpstr>Roboto</vt:lpstr>
      <vt:lpstr>Tahoma</vt:lpstr>
      <vt:lpstr>Times</vt:lpstr>
      <vt:lpstr>Times New Roman</vt:lpstr>
      <vt:lpstr>Verdana</vt:lpstr>
      <vt:lpstr>Wingdings</vt:lpstr>
      <vt:lpstr>Wingdings 2</vt:lpstr>
      <vt:lpstr>2_Flow</vt:lpstr>
      <vt:lpstr>3_Flow</vt:lpstr>
      <vt:lpstr>4_Flow</vt:lpstr>
      <vt:lpstr>Office Theme</vt:lpstr>
      <vt:lpstr>Equation</vt:lpstr>
      <vt:lpstr>PowerPoint Presentation</vt:lpstr>
      <vt:lpstr>Impact of climate change on the Indian Ocean</vt:lpstr>
      <vt:lpstr>Where Does the Heat Go?</vt:lpstr>
      <vt:lpstr>Sea Level Rise in the Indian Ocean</vt:lpstr>
      <vt:lpstr>Current Rate Nearly Twice the 20th Century Rate Largely Due to Volume Changes</vt:lpstr>
      <vt:lpstr>PowerPoint Presentation</vt:lpstr>
      <vt:lpstr>Altimeter Record of Sea Level Rise Over Past 15 Years</vt:lpstr>
      <vt:lpstr>PowerPoint Presentation</vt:lpstr>
      <vt:lpstr>PowerPoint Presentation</vt:lpstr>
      <vt:lpstr>PowerPoint Presentation</vt:lpstr>
      <vt:lpstr>Importance of Oceans and Coasts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and Parameters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INCOIS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mahendra</dc:creator>
  <cp:lastModifiedBy>Shiva Kumar. H</cp:lastModifiedBy>
  <cp:revision>130</cp:revision>
  <dcterms:created xsi:type="dcterms:W3CDTF">2010-07-23T07:59:11Z</dcterms:created>
  <dcterms:modified xsi:type="dcterms:W3CDTF">2024-12-12T04:22:06Z</dcterms:modified>
</cp:coreProperties>
</file>