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ohanty.pc@incois.gov.i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4191000"/>
          </a:xfrm>
        </p:spPr>
        <p:txBody>
          <a:bodyPr>
            <a:noAutofit/>
          </a:bodyPr>
          <a:lstStyle/>
          <a:p>
            <a:br>
              <a:rPr lang="en-US" sz="2000" b="1" dirty="0"/>
            </a:br>
            <a:r>
              <a:rPr lang="en-US" sz="2000" b="1" dirty="0"/>
              <a:t>Training Course on</a:t>
            </a:r>
            <a:br>
              <a:rPr lang="en-US" sz="2000" b="1" dirty="0"/>
            </a:br>
            <a:r>
              <a:rPr lang="fr-FR" sz="2000" b="1" dirty="0"/>
              <a:t> "</a:t>
            </a:r>
            <a:r>
              <a:rPr lang="en-US" sz="2000" dirty="0"/>
              <a:t>Coastal Vulnerability mapping and Analysis using QGIS </a:t>
            </a:r>
            <a:r>
              <a:rPr lang="fr-FR" sz="2000" b="1" dirty="0"/>
              <a:t>"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 20-29 November, 2024 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Dr. P C Mohanty</a:t>
            </a:r>
            <a:br>
              <a:rPr lang="en-US" sz="2000" b="1" dirty="0"/>
            </a:br>
            <a:r>
              <a:rPr lang="en-US" sz="2000" b="1" dirty="0"/>
              <a:t>Scientist-D, INCOIS</a:t>
            </a:r>
            <a:br>
              <a:rPr lang="en-US" sz="2000" b="1" dirty="0"/>
            </a:br>
            <a:r>
              <a:rPr lang="en-US" sz="2000" b="1" dirty="0">
                <a:hlinkClick r:id="rId2"/>
              </a:rPr>
              <a:t>mohanty.pc@incois.gov.in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 International Training Centre for operational Oceanography (ITCO), </a:t>
            </a:r>
            <a:br>
              <a:rPr lang="en-US" sz="2000" b="1" dirty="0"/>
            </a:br>
            <a:r>
              <a:rPr lang="en-US" sz="2000" b="1" dirty="0"/>
              <a:t>INCOIS, Hyderabad, India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+mj-ea"/>
                <a:cs typeface="+mj-cs"/>
              </a:rPr>
              <a:t>Storm Surge Vulnerability Mapping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Hands-on</a:t>
            </a:r>
          </a:p>
        </p:txBody>
      </p:sp>
      <p:pic>
        <p:nvPicPr>
          <p:cNvPr id="8" name="Picture 7" descr="C:\Documents and Setting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64" y="6309320"/>
            <a:ext cx="1219200" cy="457200"/>
          </a:xfrm>
          <a:prstGeom prst="rect">
            <a:avLst/>
          </a:prstGeom>
          <a:noFill/>
        </p:spPr>
      </p:pic>
      <p:pic>
        <p:nvPicPr>
          <p:cNvPr id="12" name="Picture 2" descr="http://www.iode.org/templates/iode_2015/images/iodelogo.gif"/>
          <p:cNvPicPr>
            <a:picLocks noChangeAspect="1" noChangeArrowheads="1"/>
          </p:cNvPicPr>
          <p:nvPr/>
        </p:nvPicPr>
        <p:blipFill>
          <a:blip r:embed="rId4" cstate="print"/>
          <a:srcRect r="73225"/>
          <a:stretch>
            <a:fillRect/>
          </a:stretch>
        </p:blipFill>
        <p:spPr bwMode="auto">
          <a:xfrm>
            <a:off x="8100392" y="6417457"/>
            <a:ext cx="720080" cy="240926"/>
          </a:xfrm>
          <a:prstGeom prst="rect">
            <a:avLst/>
          </a:prstGeom>
          <a:noFill/>
        </p:spPr>
      </p:pic>
      <p:pic>
        <p:nvPicPr>
          <p:cNvPr id="13" name="Picture 12" descr="OTLogo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18186"/>
            <a:ext cx="1718580" cy="43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05825" cy="59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326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Zonewise</a:t>
            </a:r>
            <a:r>
              <a:rPr lang="en-US" sz="2400" dirty="0"/>
              <a:t> Statistics 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Over view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Maximum Wave height due to </a:t>
            </a:r>
            <a:r>
              <a:rPr lang="en-US" sz="2000" dirty="0" err="1"/>
              <a:t>Phailin</a:t>
            </a:r>
            <a:r>
              <a:rPr lang="en-US" sz="2000" dirty="0"/>
              <a:t> cyclone South Orissa coast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Extract Wave height either side of the cyclonic land fall point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Create buffer (multi buffer zone: 2, 5, 10, 20, 30, 40, 50, 100km) around the land fall point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Calculate Statistics </a:t>
            </a:r>
            <a:r>
              <a:rPr lang="en-US" sz="2000" dirty="0" err="1"/>
              <a:t>w.r.t</a:t>
            </a:r>
            <a:r>
              <a:rPr lang="en-US" sz="2000" dirty="0"/>
              <a:t> different zone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Generation of storm hazard map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Import cyclone track data of CSV file to .</a:t>
            </a:r>
            <a:r>
              <a:rPr lang="en-US" sz="2400" b="1" dirty="0" err="1"/>
              <a:t>shp</a:t>
            </a:r>
            <a:r>
              <a:rPr lang="en-US" sz="2400" b="1" dirty="0"/>
              <a:t> file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990600"/>
          </a:xfrm>
        </p:spPr>
        <p:txBody>
          <a:bodyPr>
            <a:normAutofit/>
          </a:bodyPr>
          <a:lstStyle/>
          <a:p>
            <a:r>
              <a:rPr lang="en-US" sz="1600" dirty="0"/>
              <a:t>Go to layer&gt;add  layer&gt;delimited  text layer&gt; New window will pop-up&gt; open CSV(MS-DOS) and enter long and lat Coolum&gt; file save as .</a:t>
            </a:r>
            <a:r>
              <a:rPr lang="en-US" sz="1600" dirty="0" err="1"/>
              <a:t>shp</a:t>
            </a:r>
            <a:r>
              <a:rPr lang="en-US" sz="1600" dirty="0"/>
              <a:t> file. &gt; add coordinate to point &gt; save new file (Say Cyclone_track.shp) </a:t>
            </a:r>
          </a:p>
          <a:p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2895600"/>
            <a:ext cx="6400800" cy="3600450"/>
            <a:chOff x="2895600" y="3124200"/>
            <a:chExt cx="6400800" cy="36004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3124200"/>
              <a:ext cx="64008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4724400"/>
              <a:ext cx="2904378" cy="1609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Locate Land Fall point and create multiple Buffer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990600"/>
          </a:xfrm>
        </p:spPr>
        <p:txBody>
          <a:bodyPr>
            <a:normAutofit/>
          </a:bodyPr>
          <a:lstStyle/>
          <a:p>
            <a:r>
              <a:rPr lang="en-US" sz="1600" dirty="0"/>
              <a:t>Go to layer&gt;add  layer&gt;delimited  text layer&gt; New window will pop-up&gt; open CSV(MS-DOS) and enter long and lat Coolum&gt; file save as .</a:t>
            </a:r>
            <a:r>
              <a:rPr lang="en-US" sz="1600" dirty="0" err="1"/>
              <a:t>shp</a:t>
            </a:r>
            <a:r>
              <a:rPr lang="en-US" sz="1600" dirty="0"/>
              <a:t> file. &gt; add coordinate to point &gt; save new file (Say Cyclone_track.shp)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Multi-Buffer: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990600"/>
          </a:xfrm>
        </p:spPr>
        <p:txBody>
          <a:bodyPr>
            <a:normAutofit/>
          </a:bodyPr>
          <a:lstStyle/>
          <a:p>
            <a:r>
              <a:rPr lang="en-US" sz="1600" dirty="0"/>
              <a:t>Draw every 10km interval buffer line using Variable distance buffer tool  [insert buffer distance as 0.045 (field has to create), scale factor 60 and no. of buffer line is 30]</a:t>
            </a:r>
          </a:p>
          <a:p>
            <a:r>
              <a:rPr lang="en-US" sz="1600" dirty="0"/>
              <a:t>Split Buffer into two part to divided left and right side of the cyclone track using editing mode</a:t>
            </a:r>
          </a:p>
          <a:p>
            <a:endParaRPr 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r="26667"/>
          <a:stretch>
            <a:fillRect/>
          </a:stretch>
        </p:blipFill>
        <p:spPr bwMode="auto">
          <a:xfrm>
            <a:off x="5791200" y="4286250"/>
            <a:ext cx="3352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Extract storm surge Height: create contour line (-5m) from GEBCO_BATHY.tif file using Specified contour from raster tool&gt; split 1km segment using split line to shorter segment by length tool&gt; generate split line to point using </a:t>
            </a:r>
            <a:r>
              <a:rPr lang="en-US" dirty="0" err="1"/>
              <a:t>centroids</a:t>
            </a:r>
            <a:r>
              <a:rPr lang="en-US" dirty="0"/>
              <a:t> tool&gt; Extract storm surge height at the point location using point sampling tool (Say StormSurgeHeight_pointLocation.shp)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310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Storm Surge Extraction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308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Calculation Risk Rating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New Field&gt; Select  Left and right side of the buffer and Name them using </a:t>
            </a:r>
            <a:r>
              <a:rPr lang="en-US" dirty="0" err="1"/>
              <a:t>concat</a:t>
            </a:r>
            <a:r>
              <a:rPr lang="en-US" dirty="0"/>
              <a:t> string calculator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785813"/>
            <a:ext cx="59912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310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Generate Hazard Maps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Calculate Statistics ( Mean, Nin, Max and SD of </a:t>
            </a:r>
            <a:r>
              <a:rPr lang="en-US" dirty="0" err="1"/>
              <a:t>Zmax</a:t>
            </a:r>
            <a:r>
              <a:rPr lang="en-US" dirty="0"/>
              <a:t> and length of the coast in each </a:t>
            </a:r>
            <a:r>
              <a:rPr lang="en-US" dirty="0" err="1"/>
              <a:t>taluk</a:t>
            </a:r>
            <a:r>
              <a:rPr lang="en-US" dirty="0"/>
              <a:t>. Using Statistics by category tool ( here calculate </a:t>
            </a:r>
            <a:r>
              <a:rPr lang="en-US" dirty="0" err="1"/>
              <a:t>zmax</a:t>
            </a:r>
            <a:r>
              <a:rPr lang="en-US" dirty="0"/>
              <a:t> value using the Buffer ( </a:t>
            </a:r>
            <a:r>
              <a:rPr lang="en-US" dirty="0" err="1"/>
              <a:t>RightLeft</a:t>
            </a:r>
            <a:r>
              <a:rPr lang="en-US" dirty="0"/>
              <a:t>) filed category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301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Extraction of Statistics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457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 Training Course on  "Coastal Vulnerability mapping and Analysis using QGIS "   20-29 November, 2024    Dr. P C Mohanty Scientist-D, INCOIS mohanty.pc@incois.gov.in     International Training Centre for operational Oceanography (ITCO),  INCOIS, Hyderabad, India </vt:lpstr>
      <vt:lpstr>Over view of Course</vt:lpstr>
      <vt:lpstr>Import cyclone track data of CSV file to .shp file :</vt:lpstr>
      <vt:lpstr>Locate Land Fall point and create multiple Buffer</vt:lpstr>
      <vt:lpstr>Multi-Buffer: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Risk Assessment (Tsunami)</dc:title>
  <dc:creator>incois</dc:creator>
  <cp:lastModifiedBy>prakash mohanty</cp:lastModifiedBy>
  <cp:revision>64</cp:revision>
  <dcterms:created xsi:type="dcterms:W3CDTF">2018-11-02T08:36:53Z</dcterms:created>
  <dcterms:modified xsi:type="dcterms:W3CDTF">2024-11-28T05:19:42Z</dcterms:modified>
</cp:coreProperties>
</file>